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310" r:id="rId3"/>
    <p:sldId id="258" r:id="rId4"/>
    <p:sldId id="340" r:id="rId5"/>
    <p:sldId id="343" r:id="rId6"/>
    <p:sldId id="344" r:id="rId7"/>
    <p:sldId id="345" r:id="rId8"/>
    <p:sldId id="341" r:id="rId9"/>
    <p:sldId id="351" r:id="rId10"/>
    <p:sldId id="342" r:id="rId11"/>
    <p:sldId id="346" r:id="rId12"/>
    <p:sldId id="352" r:id="rId13"/>
    <p:sldId id="347" r:id="rId14"/>
    <p:sldId id="353" r:id="rId15"/>
    <p:sldId id="333" r:id="rId16"/>
    <p:sldId id="349" r:id="rId17"/>
    <p:sldId id="350" r:id="rId18"/>
    <p:sldId id="287" r:id="rId1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Open Sans SemiBold" panose="020B0604020202020204" charset="0"/>
      <p:regular r:id="rId29"/>
      <p:bold r:id="rId30"/>
      <p:italic r:id="rId31"/>
      <p:boldItalic r:id="rId32"/>
    </p:embeddedFont>
    <p:embeddedFont>
      <p:font typeface="Overpass Black" panose="020B0604020202020204" charset="0"/>
      <p:bold r:id="rId33"/>
      <p:boldItalic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iới thiệu đề tài" id="{4A4C0572-247E-470F-B382-C128D84E7484}">
          <p14:sldIdLst>
            <p14:sldId id="256"/>
          </p14:sldIdLst>
        </p14:section>
        <p14:section name="Giới thiệu thành viên" id="{F12B3632-D513-43E6-AEF7-B3C5A1A2B0CE}">
          <p14:sldIdLst>
            <p14:sldId id="310"/>
          </p14:sldIdLst>
        </p14:section>
        <p14:section name="Giới thiệu content" id="{5DDF1ECC-8D86-4198-82C5-40C2D7CA155E}">
          <p14:sldIdLst>
            <p14:sldId id="258"/>
          </p14:sldIdLst>
        </p14:section>
        <p14:section name="Giới thiệu các thư viện sử dụng" id="{BBC4E5EF-7C04-4545-BA6E-D602A61B1151}">
          <p14:sldIdLst>
            <p14:sldId id="340"/>
            <p14:sldId id="343"/>
            <p14:sldId id="344"/>
            <p14:sldId id="345"/>
          </p14:sldIdLst>
        </p14:section>
        <p14:section name="Phân tích thuật toán được sử dụng trong mã nguồn mở gốc" id="{D1D7029D-D6F8-4B1F-BC45-2654C256E20C}">
          <p14:sldIdLst>
            <p14:sldId id="341"/>
            <p14:sldId id="351"/>
          </p14:sldIdLst>
        </p14:section>
        <p14:section name="Ý tưởng cải tiến, phát triển dựa trên mã nguồn gốc" id="{3F66AF80-75BC-49B8-AB53-38CE11FC04F2}">
          <p14:sldIdLst>
            <p14:sldId id="342"/>
            <p14:sldId id="346"/>
            <p14:sldId id="352"/>
            <p14:sldId id="347"/>
            <p14:sldId id="353"/>
          </p14:sldIdLst>
        </p14:section>
        <p14:section name="Kết luận" id="{22A00CEE-B8F9-4784-BF42-D562BD00642D}">
          <p14:sldIdLst>
            <p14:sldId id="333"/>
            <p14:sldId id="349"/>
            <p14:sldId id="350"/>
          </p14:sldIdLst>
        </p14:section>
        <p14:section name="Kết thúc buổi thuyết trình" id="{2C073AC4-3EC9-422C-9318-B32F1206A35C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484"/>
    <a:srgbClr val="C7D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682F8-6532-4B71-A076-0C2D3C3C79F2}" v="1444" dt="2023-12-26T04:50:23.507"/>
  </p1510:revLst>
</p1510:revInfo>
</file>

<file path=ppt/tableStyles.xml><?xml version="1.0" encoding="utf-8"?>
<a:tblStyleLst xmlns:a="http://schemas.openxmlformats.org/drawingml/2006/main" def="{30122D74-05AB-47AA-8DA0-9CB95706CA40}">
  <a:tblStyle styleId="{30122D74-05AB-47AA-8DA0-9CB95706CA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ên Trịnh Bảo" userId="4b8543ebe26bc287" providerId="LiveId" clId="{4CB682F8-6532-4B71-A076-0C2D3C3C79F2}"/>
    <pc:docChg chg="undo redo custSel addSld delSld modSld addSection delSection modSection">
      <pc:chgData name="Kiên Trịnh Bảo" userId="4b8543ebe26bc287" providerId="LiveId" clId="{4CB682F8-6532-4B71-A076-0C2D3C3C79F2}" dt="2023-12-26T04:51:21.431" v="4934" actId="20577"/>
      <pc:docMkLst>
        <pc:docMk/>
      </pc:docMkLst>
      <pc:sldChg chg="modSp mod">
        <pc:chgData name="Kiên Trịnh Bảo" userId="4b8543ebe26bc287" providerId="LiveId" clId="{4CB682F8-6532-4B71-A076-0C2D3C3C79F2}" dt="2023-12-07T03:22:44.785" v="290" actId="1076"/>
        <pc:sldMkLst>
          <pc:docMk/>
          <pc:sldMk cId="0" sldId="256"/>
        </pc:sldMkLst>
        <pc:spChg chg="mod">
          <ac:chgData name="Kiên Trịnh Bảo" userId="4b8543ebe26bc287" providerId="LiveId" clId="{4CB682F8-6532-4B71-A076-0C2D3C3C79F2}" dt="2023-12-07T03:22:44.785" v="290" actId="1076"/>
          <ac:spMkLst>
            <pc:docMk/>
            <pc:sldMk cId="0" sldId="256"/>
            <ac:spMk id="2128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0:26.448" v="254" actId="20577"/>
          <ac:spMkLst>
            <pc:docMk/>
            <pc:sldMk cId="0" sldId="256"/>
            <ac:spMk id="2129" creationId="{00000000-0000-0000-0000-000000000000}"/>
          </ac:spMkLst>
        </pc:spChg>
        <pc:picChg chg="mod">
          <ac:chgData name="Kiên Trịnh Bảo" userId="4b8543ebe26bc287" providerId="LiveId" clId="{4CB682F8-6532-4B71-A076-0C2D3C3C79F2}" dt="2023-12-07T03:22:41.163" v="289" actId="1076"/>
          <ac:picMkLst>
            <pc:docMk/>
            <pc:sldMk cId="0" sldId="256"/>
            <ac:picMk id="2127" creationId="{00000000-0000-0000-0000-000000000000}"/>
          </ac:picMkLst>
        </pc:picChg>
      </pc:sldChg>
      <pc:sldChg chg="addSp delSp modSp mod">
        <pc:chgData name="Kiên Trịnh Bảo" userId="4b8543ebe26bc287" providerId="LiveId" clId="{4CB682F8-6532-4B71-A076-0C2D3C3C79F2}" dt="2023-12-07T04:11:16.031" v="1134" actId="1076"/>
        <pc:sldMkLst>
          <pc:docMk/>
          <pc:sldMk cId="0" sldId="258"/>
        </pc:sldMkLst>
        <pc:spChg chg="add del mod">
          <ac:chgData name="Kiên Trịnh Bảo" userId="4b8543ebe26bc287" providerId="LiveId" clId="{4CB682F8-6532-4B71-A076-0C2D3C3C79F2}" dt="2023-12-07T04:04:03.531" v="903" actId="478"/>
          <ac:spMkLst>
            <pc:docMk/>
            <pc:sldMk cId="0" sldId="258"/>
            <ac:spMk id="3" creationId="{6045D3E1-F3F1-4D01-A9F8-E4FCCD2ABDEA}"/>
          </ac:spMkLst>
        </pc:spChg>
        <pc:spChg chg="add del mod">
          <ac:chgData name="Kiên Trịnh Bảo" userId="4b8543ebe26bc287" providerId="LiveId" clId="{4CB682F8-6532-4B71-A076-0C2D3C3C79F2}" dt="2023-12-07T04:04:03.531" v="903" actId="478"/>
          <ac:spMkLst>
            <pc:docMk/>
            <pc:sldMk cId="0" sldId="258"/>
            <ac:spMk id="5" creationId="{54452065-84D6-4764-8424-6CC3C0864A6C}"/>
          </ac:spMkLst>
        </pc:spChg>
        <pc:spChg chg="add del mod">
          <ac:chgData name="Kiên Trịnh Bảo" userId="4b8543ebe26bc287" providerId="LiveId" clId="{4CB682F8-6532-4B71-A076-0C2D3C3C79F2}" dt="2023-12-07T04:04:03.531" v="903" actId="478"/>
          <ac:spMkLst>
            <pc:docMk/>
            <pc:sldMk cId="0" sldId="258"/>
            <ac:spMk id="7" creationId="{344B5AD7-43D0-4E82-A473-1DFB07624247}"/>
          </ac:spMkLst>
        </pc:spChg>
        <pc:spChg chg="add del mod">
          <ac:chgData name="Kiên Trịnh Bảo" userId="4b8543ebe26bc287" providerId="LiveId" clId="{4CB682F8-6532-4B71-A076-0C2D3C3C79F2}" dt="2023-12-07T04:04:07.020" v="905" actId="478"/>
          <ac:spMkLst>
            <pc:docMk/>
            <pc:sldMk cId="0" sldId="258"/>
            <ac:spMk id="9" creationId="{34F24545-B2A5-4D40-BA35-E1063F5BA56B}"/>
          </ac:spMkLst>
        </pc:spChg>
        <pc:spChg chg="mod">
          <ac:chgData name="Kiên Trịnh Bảo" userId="4b8543ebe26bc287" providerId="LiveId" clId="{4CB682F8-6532-4B71-A076-0C2D3C3C79F2}" dt="2023-12-07T04:05:01.102" v="922" actId="1076"/>
          <ac:spMkLst>
            <pc:docMk/>
            <pc:sldMk cId="0" sldId="258"/>
            <ac:spMk id="2141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4:04:01.548" v="902" actId="478"/>
          <ac:spMkLst>
            <pc:docMk/>
            <pc:sldMk cId="0" sldId="258"/>
            <ac:spMk id="2148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6:07.415" v="972" actId="1076"/>
          <ac:spMkLst>
            <pc:docMk/>
            <pc:sldMk cId="0" sldId="258"/>
            <ac:spMk id="2149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5:13.907" v="923" actId="1076"/>
          <ac:spMkLst>
            <pc:docMk/>
            <pc:sldMk cId="0" sldId="258"/>
            <ac:spMk id="2150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4:04:01.548" v="902" actId="478"/>
          <ac:spMkLst>
            <pc:docMk/>
            <pc:sldMk cId="0" sldId="258"/>
            <ac:spMk id="2151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4:23.673" v="911" actId="1076"/>
          <ac:spMkLst>
            <pc:docMk/>
            <pc:sldMk cId="0" sldId="258"/>
            <ac:spMk id="2152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4:28.458" v="912" actId="1076"/>
          <ac:spMkLst>
            <pc:docMk/>
            <pc:sldMk cId="0" sldId="258"/>
            <ac:spMk id="2153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4:04:05.479" v="904" actId="478"/>
          <ac:spMkLst>
            <pc:docMk/>
            <pc:sldMk cId="0" sldId="258"/>
            <ac:spMk id="2154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12.934" v="1133" actId="1076"/>
          <ac:spMkLst>
            <pc:docMk/>
            <pc:sldMk cId="0" sldId="258"/>
            <ac:spMk id="2156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02.346" v="1130" actId="1076"/>
          <ac:spMkLst>
            <pc:docMk/>
            <pc:sldMk cId="0" sldId="258"/>
            <ac:spMk id="2158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4:04:01.548" v="902" actId="478"/>
          <ac:spMkLst>
            <pc:docMk/>
            <pc:sldMk cId="0" sldId="258"/>
            <ac:spMk id="2160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16.031" v="1134" actId="1076"/>
          <ac:spMkLst>
            <pc:docMk/>
            <pc:sldMk cId="0" sldId="258"/>
            <ac:spMk id="2162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04.770" v="1131" actId="1076"/>
          <ac:spMkLst>
            <pc:docMk/>
            <pc:sldMk cId="0" sldId="258"/>
            <ac:spMk id="2164" creationId="{00000000-0000-0000-0000-000000000000}"/>
          </ac:spMkLst>
        </pc:spChg>
        <pc:picChg chg="del">
          <ac:chgData name="Kiên Trịnh Bảo" userId="4b8543ebe26bc287" providerId="LiveId" clId="{4CB682F8-6532-4B71-A076-0C2D3C3C79F2}" dt="2023-12-07T04:04:01.548" v="902" actId="478"/>
          <ac:picMkLst>
            <pc:docMk/>
            <pc:sldMk cId="0" sldId="258"/>
            <ac:picMk id="2142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07T04:04:01.548" v="902" actId="478"/>
          <ac:picMkLst>
            <pc:docMk/>
            <pc:sldMk cId="0" sldId="258"/>
            <ac:picMk id="2143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4:06:07.415" v="972" actId="1076"/>
          <ac:picMkLst>
            <pc:docMk/>
            <pc:sldMk cId="0" sldId="258"/>
            <ac:picMk id="2144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4:04:23.673" v="911" actId="1076"/>
          <ac:picMkLst>
            <pc:docMk/>
            <pc:sldMk cId="0" sldId="258"/>
            <ac:picMk id="2145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4:05:13.907" v="923" actId="1076"/>
          <ac:picMkLst>
            <pc:docMk/>
            <pc:sldMk cId="0" sldId="258"/>
            <ac:picMk id="2146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4:04:28.458" v="912" actId="1076"/>
          <ac:picMkLst>
            <pc:docMk/>
            <pc:sldMk cId="0" sldId="258"/>
            <ac:picMk id="2147" creationId="{00000000-0000-0000-0000-000000000000}"/>
          </ac:picMkLst>
        </pc:picChg>
      </pc:sldChg>
      <pc:sldChg chg="del">
        <pc:chgData name="Kiên Trịnh Bảo" userId="4b8543ebe26bc287" providerId="LiveId" clId="{4CB682F8-6532-4B71-A076-0C2D3C3C79F2}" dt="2023-12-07T03:25:33.500" v="424" actId="47"/>
        <pc:sldMkLst>
          <pc:docMk/>
          <pc:sldMk cId="0" sldId="261"/>
        </pc:sldMkLst>
      </pc:sldChg>
      <pc:sldChg chg="modSp mod">
        <pc:chgData name="Kiên Trịnh Bảo" userId="4b8543ebe26bc287" providerId="LiveId" clId="{4CB682F8-6532-4B71-A076-0C2D3C3C79F2}" dt="2023-12-07T03:26:48.850" v="547" actId="14100"/>
        <pc:sldMkLst>
          <pc:docMk/>
          <pc:sldMk cId="3090564591" sldId="287"/>
        </pc:sldMkLst>
        <pc:spChg chg="mod">
          <ac:chgData name="Kiên Trịnh Bảo" userId="4b8543ebe26bc287" providerId="LiveId" clId="{4CB682F8-6532-4B71-A076-0C2D3C3C79F2}" dt="2023-12-07T03:26:48.850" v="547" actId="14100"/>
          <ac:spMkLst>
            <pc:docMk/>
            <pc:sldMk cId="3090564591" sldId="287"/>
            <ac:spMk id="3141" creationId="{00000000-0000-0000-0000-000000000000}"/>
          </ac:spMkLst>
        </pc:spChg>
      </pc:sldChg>
      <pc:sldChg chg="addSp delSp modSp mod">
        <pc:chgData name="Kiên Trịnh Bảo" userId="4b8543ebe26bc287" providerId="LiveId" clId="{4CB682F8-6532-4B71-A076-0C2D3C3C79F2}" dt="2023-12-07T03:24:54.595" v="420" actId="20577"/>
        <pc:sldMkLst>
          <pc:docMk/>
          <pc:sldMk cId="755211738" sldId="310"/>
        </pc:sldMkLst>
        <pc:spChg chg="add del mod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3" creationId="{87F51B65-5E11-4E3E-85F0-352747562884}"/>
          </ac:spMkLst>
        </pc:spChg>
        <pc:spChg chg="add del mod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5" creationId="{8367DF92-3441-4A7D-A151-4F8804C6DF15}"/>
          </ac:spMkLst>
        </pc:spChg>
        <pc:spChg chg="add del mod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7" creationId="{395BD3D0-9F96-4167-B3B8-53D5253A14FA}"/>
          </ac:spMkLst>
        </pc:spChg>
        <pc:spChg chg="add del mod">
          <ac:chgData name="Kiên Trịnh Bảo" userId="4b8543ebe26bc287" providerId="LiveId" clId="{4CB682F8-6532-4B71-A076-0C2D3C3C79F2}" dt="2023-12-07T03:20:59.304" v="263" actId="478"/>
          <ac:spMkLst>
            <pc:docMk/>
            <pc:sldMk cId="755211738" sldId="310"/>
            <ac:spMk id="9" creationId="{909A187E-1072-4DD6-AF97-427B33EFFBBF}"/>
          </ac:spMkLst>
        </pc:spChg>
        <pc:spChg chg="add del mod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11" creationId="{A56AD0F5-362D-4351-BC02-68971218C86E}"/>
          </ac:spMkLst>
        </pc:spChg>
        <pc:spChg chg="add del mod">
          <ac:chgData name="Kiên Trịnh Bảo" userId="4b8543ebe26bc287" providerId="LiveId" clId="{4CB682F8-6532-4B71-A076-0C2D3C3C79F2}" dt="2023-12-07T03:20:57.982" v="262" actId="478"/>
          <ac:spMkLst>
            <pc:docMk/>
            <pc:sldMk cId="755211738" sldId="310"/>
            <ac:spMk id="13" creationId="{290D9524-770B-4E96-8662-032334DAE992}"/>
          </ac:spMkLst>
        </pc:spChg>
        <pc:spChg chg="add mod">
          <ac:chgData name="Kiên Trịnh Bảo" userId="4b8543ebe26bc287" providerId="LiveId" clId="{4CB682F8-6532-4B71-A076-0C2D3C3C79F2}" dt="2023-12-07T03:24:04.378" v="400" actId="20577"/>
          <ac:spMkLst>
            <pc:docMk/>
            <pc:sldMk cId="755211738" sldId="310"/>
            <ac:spMk id="42" creationId="{DB369115-0290-42BA-8688-A77A30814342}"/>
          </ac:spMkLst>
        </pc:spChg>
        <pc:spChg chg="add mod">
          <ac:chgData name="Kiên Trịnh Bảo" userId="4b8543ebe26bc287" providerId="LiveId" clId="{4CB682F8-6532-4B71-A076-0C2D3C3C79F2}" dt="2023-12-07T03:24:45.859" v="412" actId="20577"/>
          <ac:spMkLst>
            <pc:docMk/>
            <pc:sldMk cId="755211738" sldId="310"/>
            <ac:spMk id="43" creationId="{FF643FEB-1257-4767-A091-3CFB53BA9A4D}"/>
          </ac:spMkLst>
        </pc:spChg>
        <pc:spChg chg="add mod">
          <ac:chgData name="Kiên Trịnh Bảo" userId="4b8543ebe26bc287" providerId="LiveId" clId="{4CB682F8-6532-4B71-A076-0C2D3C3C79F2}" dt="2023-12-07T03:24:54.595" v="420" actId="20577"/>
          <ac:spMkLst>
            <pc:docMk/>
            <pc:sldMk cId="755211738" sldId="310"/>
            <ac:spMk id="44" creationId="{2C83F22B-4DDE-4DDA-9168-65517D62852A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79" creationId="{CCB6919F-4B43-493F-B4D4-302D92BB41C3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80" creationId="{729139FD-AFB1-4951-9D6B-C1D390B4A6BB}"/>
          </ac:spMkLst>
        </pc:spChg>
        <pc:spChg chg="del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81" creationId="{2225E53B-6AE0-49F4-9565-69638D903BA2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82" creationId="{EB6CF2DA-CC95-4A19-A47D-563092144F7E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83" creationId="{E47068B4-DA37-40F1-9FEB-7DB2F3D3C99D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84" creationId="{9A314EC4-C5CB-4A4C-806A-0D2C8F3855BB}"/>
          </ac:spMkLst>
        </pc:spChg>
        <pc:spChg chg="mod">
          <ac:chgData name="Kiên Trịnh Bảo" userId="4b8543ebe26bc287" providerId="LiveId" clId="{4CB682F8-6532-4B71-A076-0C2D3C3C79F2}" dt="2023-12-07T03:20:41.577" v="259" actId="20577"/>
          <ac:spMkLst>
            <pc:docMk/>
            <pc:sldMk cId="755211738" sldId="310"/>
            <ac:spMk id="2141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2148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2149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50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5.456" v="261" actId="478"/>
          <ac:spMkLst>
            <pc:docMk/>
            <pc:sldMk cId="755211738" sldId="310"/>
            <ac:spMk id="2151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52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53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2154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2156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58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07T03:20:52.407" v="260" actId="478"/>
          <ac:spMkLst>
            <pc:docMk/>
            <pc:sldMk cId="755211738" sldId="310"/>
            <ac:spMk id="2160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62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3:23:44.550" v="378" actId="1076"/>
          <ac:spMkLst>
            <pc:docMk/>
            <pc:sldMk cId="755211738" sldId="310"/>
            <ac:spMk id="2164" creationId="{00000000-0000-0000-0000-000000000000}"/>
          </ac:spMkLst>
        </pc:sp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76" creationId="{BFE11E3E-FDA2-41A6-A9A6-3A7ACD94B76B}"/>
          </ac:picMkLst>
        </pc:pic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77" creationId="{AA17D2B6-C046-4079-AF09-E5B8F25312C9}"/>
          </ac:picMkLst>
        </pc:pic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78" creationId="{DDC20F2E-76A2-4101-A2F4-5DD829890228}"/>
          </ac:picMkLst>
        </pc:pic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2142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2143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07T03:20:52.407" v="260" actId="478"/>
          <ac:picMkLst>
            <pc:docMk/>
            <pc:sldMk cId="755211738" sldId="310"/>
            <ac:picMk id="2144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3:23:44.550" v="378" actId="1076"/>
          <ac:picMkLst>
            <pc:docMk/>
            <pc:sldMk cId="755211738" sldId="310"/>
            <ac:picMk id="2145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3:23:44.550" v="378" actId="1076"/>
          <ac:picMkLst>
            <pc:docMk/>
            <pc:sldMk cId="755211738" sldId="310"/>
            <ac:picMk id="2146" creationId="{00000000-0000-0000-0000-000000000000}"/>
          </ac:picMkLst>
        </pc:picChg>
        <pc:picChg chg="mod">
          <ac:chgData name="Kiên Trịnh Bảo" userId="4b8543ebe26bc287" providerId="LiveId" clId="{4CB682F8-6532-4B71-A076-0C2D3C3C79F2}" dt="2023-12-07T03:23:44.550" v="378" actId="1076"/>
          <ac:picMkLst>
            <pc:docMk/>
            <pc:sldMk cId="755211738" sldId="310"/>
            <ac:picMk id="2147" creationId="{00000000-0000-0000-0000-000000000000}"/>
          </ac:picMkLst>
        </pc:picChg>
      </pc:sldChg>
      <pc:sldChg chg="del">
        <pc:chgData name="Kiên Trịnh Bảo" userId="4b8543ebe26bc287" providerId="LiveId" clId="{4CB682F8-6532-4B71-A076-0C2D3C3C79F2}" dt="2023-12-07T03:25:33.996" v="425" actId="47"/>
        <pc:sldMkLst>
          <pc:docMk/>
          <pc:sldMk cId="2262915931" sldId="314"/>
        </pc:sldMkLst>
      </pc:sldChg>
      <pc:sldChg chg="del">
        <pc:chgData name="Kiên Trịnh Bảo" userId="4b8543ebe26bc287" providerId="LiveId" clId="{4CB682F8-6532-4B71-A076-0C2D3C3C79F2}" dt="2023-12-07T03:25:34.509" v="426" actId="47"/>
        <pc:sldMkLst>
          <pc:docMk/>
          <pc:sldMk cId="701662639" sldId="315"/>
        </pc:sldMkLst>
      </pc:sldChg>
      <pc:sldChg chg="del">
        <pc:chgData name="Kiên Trịnh Bảo" userId="4b8543ebe26bc287" providerId="LiveId" clId="{4CB682F8-6532-4B71-A076-0C2D3C3C79F2}" dt="2023-12-07T03:25:34.977" v="427" actId="47"/>
        <pc:sldMkLst>
          <pc:docMk/>
          <pc:sldMk cId="3886313758" sldId="316"/>
        </pc:sldMkLst>
      </pc:sldChg>
      <pc:sldChg chg="del">
        <pc:chgData name="Kiên Trịnh Bảo" userId="4b8543ebe26bc287" providerId="LiveId" clId="{4CB682F8-6532-4B71-A076-0C2D3C3C79F2}" dt="2023-12-07T03:25:35.388" v="428" actId="47"/>
        <pc:sldMkLst>
          <pc:docMk/>
          <pc:sldMk cId="2454904217" sldId="317"/>
        </pc:sldMkLst>
      </pc:sldChg>
      <pc:sldChg chg="del">
        <pc:chgData name="Kiên Trịnh Bảo" userId="4b8543ebe26bc287" providerId="LiveId" clId="{4CB682F8-6532-4B71-A076-0C2D3C3C79F2}" dt="2023-12-07T03:25:35.838" v="429" actId="47"/>
        <pc:sldMkLst>
          <pc:docMk/>
          <pc:sldMk cId="2870939847" sldId="318"/>
        </pc:sldMkLst>
      </pc:sldChg>
      <pc:sldChg chg="del">
        <pc:chgData name="Kiên Trịnh Bảo" userId="4b8543ebe26bc287" providerId="LiveId" clId="{4CB682F8-6532-4B71-A076-0C2D3C3C79F2}" dt="2023-12-07T03:25:36.344" v="430" actId="47"/>
        <pc:sldMkLst>
          <pc:docMk/>
          <pc:sldMk cId="3815092013" sldId="319"/>
        </pc:sldMkLst>
      </pc:sldChg>
      <pc:sldChg chg="del">
        <pc:chgData name="Kiên Trịnh Bảo" userId="4b8543ebe26bc287" providerId="LiveId" clId="{4CB682F8-6532-4B71-A076-0C2D3C3C79F2}" dt="2023-12-07T03:25:36.820" v="431" actId="47"/>
        <pc:sldMkLst>
          <pc:docMk/>
          <pc:sldMk cId="1572449373" sldId="320"/>
        </pc:sldMkLst>
      </pc:sldChg>
      <pc:sldChg chg="del">
        <pc:chgData name="Kiên Trịnh Bảo" userId="4b8543ebe26bc287" providerId="LiveId" clId="{4CB682F8-6532-4B71-A076-0C2D3C3C79F2}" dt="2023-12-07T03:25:39.954" v="438" actId="47"/>
        <pc:sldMkLst>
          <pc:docMk/>
          <pc:sldMk cId="413772920" sldId="323"/>
        </pc:sldMkLst>
      </pc:sldChg>
      <pc:sldChg chg="del">
        <pc:chgData name="Kiên Trịnh Bảo" userId="4b8543ebe26bc287" providerId="LiveId" clId="{4CB682F8-6532-4B71-A076-0C2D3C3C79F2}" dt="2023-12-07T03:25:42.586" v="441" actId="47"/>
        <pc:sldMkLst>
          <pc:docMk/>
          <pc:sldMk cId="818702889" sldId="324"/>
        </pc:sldMkLst>
      </pc:sldChg>
      <pc:sldChg chg="del">
        <pc:chgData name="Kiên Trịnh Bảo" userId="4b8543ebe26bc287" providerId="LiveId" clId="{4CB682F8-6532-4B71-A076-0C2D3C3C79F2}" dt="2023-12-07T03:25:50.093" v="453" actId="47"/>
        <pc:sldMkLst>
          <pc:docMk/>
          <pc:sldMk cId="237024333" sldId="325"/>
        </pc:sldMkLst>
      </pc:sldChg>
      <pc:sldChg chg="del">
        <pc:chgData name="Kiên Trịnh Bảo" userId="4b8543ebe26bc287" providerId="LiveId" clId="{4CB682F8-6532-4B71-A076-0C2D3C3C79F2}" dt="2023-12-07T03:25:26.054" v="422" actId="47"/>
        <pc:sldMkLst>
          <pc:docMk/>
          <pc:sldMk cId="2312381876" sldId="326"/>
        </pc:sldMkLst>
      </pc:sldChg>
      <pc:sldChg chg="del">
        <pc:chgData name="Kiên Trịnh Bảo" userId="4b8543ebe26bc287" providerId="LiveId" clId="{4CB682F8-6532-4B71-A076-0C2D3C3C79F2}" dt="2023-12-07T03:25:43.812" v="442" actId="47"/>
        <pc:sldMkLst>
          <pc:docMk/>
          <pc:sldMk cId="529818410" sldId="327"/>
        </pc:sldMkLst>
      </pc:sldChg>
      <pc:sldChg chg="del">
        <pc:chgData name="Kiên Trịnh Bảo" userId="4b8543ebe26bc287" providerId="LiveId" clId="{4CB682F8-6532-4B71-A076-0C2D3C3C79F2}" dt="2023-12-07T03:25:47.369" v="448" actId="47"/>
        <pc:sldMkLst>
          <pc:docMk/>
          <pc:sldMk cId="115795773" sldId="328"/>
        </pc:sldMkLst>
      </pc:sldChg>
      <pc:sldChg chg="del">
        <pc:chgData name="Kiên Trịnh Bảo" userId="4b8543ebe26bc287" providerId="LiveId" clId="{4CB682F8-6532-4B71-A076-0C2D3C3C79F2}" dt="2023-12-07T03:25:44.298" v="443" actId="47"/>
        <pc:sldMkLst>
          <pc:docMk/>
          <pc:sldMk cId="8292701" sldId="329"/>
        </pc:sldMkLst>
      </pc:sldChg>
      <pc:sldChg chg="del">
        <pc:chgData name="Kiên Trịnh Bảo" userId="4b8543ebe26bc287" providerId="LiveId" clId="{4CB682F8-6532-4B71-A076-0C2D3C3C79F2}" dt="2023-12-07T03:25:45.209" v="444" actId="47"/>
        <pc:sldMkLst>
          <pc:docMk/>
          <pc:sldMk cId="2682397236" sldId="330"/>
        </pc:sldMkLst>
      </pc:sldChg>
      <pc:sldChg chg="del">
        <pc:chgData name="Kiên Trịnh Bảo" userId="4b8543ebe26bc287" providerId="LiveId" clId="{4CB682F8-6532-4B71-A076-0C2D3C3C79F2}" dt="2023-12-07T03:25:46.882" v="447" actId="47"/>
        <pc:sldMkLst>
          <pc:docMk/>
          <pc:sldMk cId="1921606231" sldId="331"/>
        </pc:sldMkLst>
      </pc:sldChg>
      <pc:sldChg chg="del">
        <pc:chgData name="Kiên Trịnh Bảo" userId="4b8543ebe26bc287" providerId="LiveId" clId="{4CB682F8-6532-4B71-A076-0C2D3C3C79F2}" dt="2023-12-07T03:25:27.867" v="423" actId="47"/>
        <pc:sldMkLst>
          <pc:docMk/>
          <pc:sldMk cId="3643033971" sldId="332"/>
        </pc:sldMkLst>
      </pc:sldChg>
      <pc:sldChg chg="modSp mod">
        <pc:chgData name="Kiên Trịnh Bảo" userId="4b8543ebe26bc287" providerId="LiveId" clId="{4CB682F8-6532-4B71-A076-0C2D3C3C79F2}" dt="2023-12-07T04:07:40.156" v="982" actId="20577"/>
        <pc:sldMkLst>
          <pc:docMk/>
          <pc:sldMk cId="3034814365" sldId="333"/>
        </pc:sldMkLst>
        <pc:spChg chg="mod">
          <ac:chgData name="Kiên Trịnh Bảo" userId="4b8543ebe26bc287" providerId="LiveId" clId="{4CB682F8-6532-4B71-A076-0C2D3C3C79F2}" dt="2023-12-07T03:27:28.094" v="551" actId="20577"/>
          <ac:spMkLst>
            <pc:docMk/>
            <pc:sldMk cId="3034814365" sldId="333"/>
            <ac:spMk id="2186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7:40.156" v="982" actId="20577"/>
          <ac:spMkLst>
            <pc:docMk/>
            <pc:sldMk cId="3034814365" sldId="333"/>
            <ac:spMk id="2187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6:00.634" v="971"/>
          <ac:spMkLst>
            <pc:docMk/>
            <pc:sldMk cId="3034814365" sldId="333"/>
            <ac:spMk id="2188" creationId="{00000000-0000-0000-0000-000000000000}"/>
          </ac:spMkLst>
        </pc:spChg>
      </pc:sldChg>
      <pc:sldChg chg="delSp del mod">
        <pc:chgData name="Kiên Trịnh Bảo" userId="4b8543ebe26bc287" providerId="LiveId" clId="{4CB682F8-6532-4B71-A076-0C2D3C3C79F2}" dt="2023-12-07T04:07:30.655" v="980" actId="47"/>
        <pc:sldMkLst>
          <pc:docMk/>
          <pc:sldMk cId="1414690658" sldId="339"/>
        </pc:sldMkLst>
        <pc:graphicFrameChg chg="del">
          <ac:chgData name="Kiên Trịnh Bảo" userId="4b8543ebe26bc287" providerId="LiveId" clId="{4CB682F8-6532-4B71-A076-0C2D3C3C79F2}" dt="2023-12-07T03:27:14.432" v="548" actId="478"/>
          <ac:graphicFrameMkLst>
            <pc:docMk/>
            <pc:sldMk cId="1414690658" sldId="339"/>
            <ac:graphicFrameMk id="5" creationId="{C803796F-28C1-4418-A2B1-DBA566DEE720}"/>
          </ac:graphicFrameMkLst>
        </pc:graphicFrameChg>
      </pc:sldChg>
      <pc:sldChg chg="modSp add mod">
        <pc:chgData name="Kiên Trịnh Bảo" userId="4b8543ebe26bc287" providerId="LiveId" clId="{4CB682F8-6532-4B71-A076-0C2D3C3C79F2}" dt="2023-12-07T04:06:52.240" v="977" actId="14100"/>
        <pc:sldMkLst>
          <pc:docMk/>
          <pc:sldMk cId="602425125" sldId="340"/>
        </pc:sldMkLst>
        <pc:spChg chg="mod">
          <ac:chgData name="Kiên Trịnh Bảo" userId="4b8543ebe26bc287" providerId="LiveId" clId="{4CB682F8-6532-4B71-A076-0C2D3C3C79F2}" dt="2023-12-07T03:27:39.703" v="554" actId="20577"/>
          <ac:spMkLst>
            <pc:docMk/>
            <pc:sldMk cId="602425125" sldId="340"/>
            <ac:spMk id="2187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6:52.240" v="977" actId="14100"/>
          <ac:spMkLst>
            <pc:docMk/>
            <pc:sldMk cId="602425125" sldId="340"/>
            <ac:spMk id="2188" creationId="{00000000-0000-0000-0000-000000000000}"/>
          </ac:spMkLst>
        </pc:spChg>
      </pc:sldChg>
      <pc:sldChg chg="del">
        <pc:chgData name="Kiên Trịnh Bảo" userId="4b8543ebe26bc287" providerId="LiveId" clId="{4CB682F8-6532-4B71-A076-0C2D3C3C79F2}" dt="2023-12-07T03:25:37.218" v="432" actId="47"/>
        <pc:sldMkLst>
          <pc:docMk/>
          <pc:sldMk cId="1498111654" sldId="340"/>
        </pc:sldMkLst>
      </pc:sldChg>
      <pc:sldChg chg="new del">
        <pc:chgData name="Kiên Trịnh Bảo" userId="4b8543ebe26bc287" providerId="LiveId" clId="{4CB682F8-6532-4B71-A076-0C2D3C3C79F2}" dt="2023-12-07T03:49:57.705" v="556" actId="680"/>
        <pc:sldMkLst>
          <pc:docMk/>
          <pc:sldMk cId="196688365" sldId="341"/>
        </pc:sldMkLst>
      </pc:sldChg>
      <pc:sldChg chg="del">
        <pc:chgData name="Kiên Trịnh Bảo" userId="4b8543ebe26bc287" providerId="LiveId" clId="{4CB682F8-6532-4B71-A076-0C2D3C3C79F2}" dt="2023-12-07T03:25:37.658" v="433" actId="47"/>
        <pc:sldMkLst>
          <pc:docMk/>
          <pc:sldMk cId="906837034" sldId="341"/>
        </pc:sldMkLst>
      </pc:sldChg>
      <pc:sldChg chg="modSp add mod">
        <pc:chgData name="Kiên Trịnh Bảo" userId="4b8543ebe26bc287" providerId="LiveId" clId="{4CB682F8-6532-4B71-A076-0C2D3C3C79F2}" dt="2023-12-07T04:09:10.330" v="1033" actId="20577"/>
        <pc:sldMkLst>
          <pc:docMk/>
          <pc:sldMk cId="3315002356" sldId="341"/>
        </pc:sldMkLst>
        <pc:spChg chg="mod">
          <ac:chgData name="Kiên Trịnh Bảo" userId="4b8543ebe26bc287" providerId="LiveId" clId="{4CB682F8-6532-4B71-A076-0C2D3C3C79F2}" dt="2023-12-07T04:08:24.783" v="992" actId="1076"/>
          <ac:spMkLst>
            <pc:docMk/>
            <pc:sldMk cId="3315002356" sldId="341"/>
            <ac:spMk id="2186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8:04.851" v="989" actId="20577"/>
          <ac:spMkLst>
            <pc:docMk/>
            <pc:sldMk cId="3315002356" sldId="341"/>
            <ac:spMk id="2187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09:10.330" v="1033" actId="20577"/>
          <ac:spMkLst>
            <pc:docMk/>
            <pc:sldMk cId="3315002356" sldId="341"/>
            <ac:spMk id="2188" creationId="{00000000-0000-0000-0000-000000000000}"/>
          </ac:spMkLst>
        </pc:spChg>
      </pc:sldChg>
      <pc:sldChg chg="del">
        <pc:chgData name="Kiên Trịnh Bảo" userId="4b8543ebe26bc287" providerId="LiveId" clId="{4CB682F8-6532-4B71-A076-0C2D3C3C79F2}" dt="2023-12-07T03:25:37.997" v="434" actId="47"/>
        <pc:sldMkLst>
          <pc:docMk/>
          <pc:sldMk cId="2712060249" sldId="342"/>
        </pc:sldMkLst>
      </pc:sldChg>
      <pc:sldChg chg="modSp add mod">
        <pc:chgData name="Kiên Trịnh Bảo" userId="4b8543ebe26bc287" providerId="LiveId" clId="{4CB682F8-6532-4B71-A076-0C2D3C3C79F2}" dt="2023-12-07T04:11:47.491" v="1139" actId="20577"/>
        <pc:sldMkLst>
          <pc:docMk/>
          <pc:sldMk cId="3817834428" sldId="342"/>
        </pc:sldMkLst>
        <pc:spChg chg="mod">
          <ac:chgData name="Kiên Trịnh Bảo" userId="4b8543ebe26bc287" providerId="LiveId" clId="{4CB682F8-6532-4B71-A076-0C2D3C3C79F2}" dt="2023-12-07T04:11:41.822" v="1137" actId="1076"/>
          <ac:spMkLst>
            <pc:docMk/>
            <pc:sldMk cId="3817834428" sldId="342"/>
            <ac:spMk id="2186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47.491" v="1139" actId="20577"/>
          <ac:spMkLst>
            <pc:docMk/>
            <pc:sldMk cId="3817834428" sldId="342"/>
            <ac:spMk id="2187" creationId="{00000000-0000-0000-0000-000000000000}"/>
          </ac:spMkLst>
        </pc:spChg>
        <pc:spChg chg="mod">
          <ac:chgData name="Kiên Trịnh Bảo" userId="4b8543ebe26bc287" providerId="LiveId" clId="{4CB682F8-6532-4B71-A076-0C2D3C3C79F2}" dt="2023-12-07T04:11:35.362" v="1136"/>
          <ac:spMkLst>
            <pc:docMk/>
            <pc:sldMk cId="3817834428" sldId="342"/>
            <ac:spMk id="2188" creationId="{00000000-0000-0000-0000-000000000000}"/>
          </ac:spMkLst>
        </pc:spChg>
      </pc:sldChg>
      <pc:sldChg chg="new del">
        <pc:chgData name="Kiên Trịnh Bảo" userId="4b8543ebe26bc287" providerId="LiveId" clId="{4CB682F8-6532-4B71-A076-0C2D3C3C79F2}" dt="2023-12-07T04:12:04.194" v="1143" actId="680"/>
        <pc:sldMkLst>
          <pc:docMk/>
          <pc:sldMk cId="464633378" sldId="343"/>
        </pc:sldMkLst>
      </pc:sldChg>
      <pc:sldChg chg="addSp delSp modSp add mod">
        <pc:chgData name="Kiên Trịnh Bảo" userId="4b8543ebe26bc287" providerId="LiveId" clId="{4CB682F8-6532-4B71-A076-0C2D3C3C79F2}" dt="2023-12-26T04:40:18.655" v="4437" actId="20577"/>
        <pc:sldMkLst>
          <pc:docMk/>
          <pc:sldMk cId="566398028" sldId="343"/>
        </pc:sldMkLst>
        <pc:spChg chg="add del mod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3" creationId="{3C692F58-4972-46E7-A5E8-B1FF4DA89784}"/>
          </ac:spMkLst>
        </pc:spChg>
        <pc:spChg chg="add del mod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5" creationId="{CE8517A3-CEC1-4CDC-9828-A9F4937CB098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7" creationId="{783630D4-FFDB-4F85-81F3-824F0387847B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9" creationId="{44023B2B-D164-434A-9207-9B0363CBF366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11" creationId="{84CA88EE-5D37-4218-AE27-04048C1FF0DF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13" creationId="{CB845F6A-094C-403F-AD64-B0FF63CAABA1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15" creationId="{793B8EB9-944C-4D16-9545-6CDCE7C24495}"/>
          </ac:spMkLst>
        </pc:spChg>
        <pc:spChg chg="add del mod">
          <ac:chgData name="Kiên Trịnh Bảo" userId="4b8543ebe26bc287" providerId="LiveId" clId="{4CB682F8-6532-4B71-A076-0C2D3C3C79F2}" dt="2023-12-20T15:27:38.141" v="1160" actId="478"/>
          <ac:spMkLst>
            <pc:docMk/>
            <pc:sldMk cId="566398028" sldId="343"/>
            <ac:spMk id="17" creationId="{2DA385C5-DBD7-449C-9EFA-B1A97A6B4D03}"/>
          </ac:spMkLst>
        </pc:spChg>
        <pc:spChg chg="add mod">
          <ac:chgData name="Kiên Trịnh Bảo" userId="4b8543ebe26bc287" providerId="LiveId" clId="{4CB682F8-6532-4B71-A076-0C2D3C3C79F2}" dt="2023-12-26T04:40:18.655" v="4437" actId="20577"/>
          <ac:spMkLst>
            <pc:docMk/>
            <pc:sldMk cId="566398028" sldId="343"/>
            <ac:spMk id="18" creationId="{D0E0002D-5C1D-48FA-8C60-885E076FDB75}"/>
          </ac:spMkLst>
        </pc:spChg>
        <pc:spChg chg="add mod">
          <ac:chgData name="Kiên Trịnh Bảo" userId="4b8543ebe26bc287" providerId="LiveId" clId="{4CB682F8-6532-4B71-A076-0C2D3C3C79F2}" dt="2023-12-20T15:48:20.595" v="1393" actId="1076"/>
          <ac:spMkLst>
            <pc:docMk/>
            <pc:sldMk cId="566398028" sldId="343"/>
            <ac:spMk id="33" creationId="{B83100BF-772F-4D10-B118-3BC0FEF4E641}"/>
          </ac:spMkLst>
        </pc:spChg>
        <pc:spChg chg="mod">
          <ac:chgData name="Kiên Trịnh Bảo" userId="4b8543ebe26bc287" providerId="LiveId" clId="{4CB682F8-6532-4B71-A076-0C2D3C3C79F2}" dt="2023-12-20T15:55:05.928" v="1491" actId="20577"/>
          <ac:spMkLst>
            <pc:docMk/>
            <pc:sldMk cId="566398028" sldId="343"/>
            <ac:spMk id="2141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49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50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3.654" v="1158" actId="478"/>
          <ac:spMkLst>
            <pc:docMk/>
            <pc:sldMk cId="566398028" sldId="343"/>
            <ac:spMk id="2152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53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56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58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3.654" v="1158" actId="478"/>
          <ac:spMkLst>
            <pc:docMk/>
            <pc:sldMk cId="566398028" sldId="343"/>
            <ac:spMk id="2162" creationId="{00000000-0000-0000-0000-000000000000}"/>
          </ac:spMkLst>
        </pc:spChg>
        <pc:spChg chg="del">
          <ac:chgData name="Kiên Trịnh Bảo" userId="4b8543ebe26bc287" providerId="LiveId" clId="{4CB682F8-6532-4B71-A076-0C2D3C3C79F2}" dt="2023-12-20T15:27:36.141" v="1159" actId="478"/>
          <ac:spMkLst>
            <pc:docMk/>
            <pc:sldMk cId="566398028" sldId="343"/>
            <ac:spMk id="2164" creationId="{00000000-0000-0000-0000-000000000000}"/>
          </ac:spMkLst>
        </pc:spChg>
        <pc:picChg chg="add mod">
          <ac:chgData name="Kiên Trịnh Bảo" userId="4b8543ebe26bc287" providerId="LiveId" clId="{4CB682F8-6532-4B71-A076-0C2D3C3C79F2}" dt="2023-12-20T15:48:05.861" v="1388" actId="1076"/>
          <ac:picMkLst>
            <pc:docMk/>
            <pc:sldMk cId="566398028" sldId="343"/>
            <ac:picMk id="1026" creationId="{5F2B95F6-6050-422F-8616-9C8EC072C3A6}"/>
          </ac:picMkLst>
        </pc:picChg>
        <pc:picChg chg="del">
          <ac:chgData name="Kiên Trịnh Bảo" userId="4b8543ebe26bc287" providerId="LiveId" clId="{4CB682F8-6532-4B71-A076-0C2D3C3C79F2}" dt="2023-12-20T15:27:36.141" v="1159" actId="478"/>
          <ac:picMkLst>
            <pc:docMk/>
            <pc:sldMk cId="566398028" sldId="343"/>
            <ac:picMk id="2144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20T15:27:33.654" v="1158" actId="478"/>
          <ac:picMkLst>
            <pc:docMk/>
            <pc:sldMk cId="566398028" sldId="343"/>
            <ac:picMk id="2145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20T15:27:36.141" v="1159" actId="478"/>
          <ac:picMkLst>
            <pc:docMk/>
            <pc:sldMk cId="566398028" sldId="343"/>
            <ac:picMk id="2146" creationId="{00000000-0000-0000-0000-000000000000}"/>
          </ac:picMkLst>
        </pc:picChg>
        <pc:picChg chg="del">
          <ac:chgData name="Kiên Trịnh Bảo" userId="4b8543ebe26bc287" providerId="LiveId" clId="{4CB682F8-6532-4B71-A076-0C2D3C3C79F2}" dt="2023-12-20T15:27:36.141" v="1159" actId="478"/>
          <ac:picMkLst>
            <pc:docMk/>
            <pc:sldMk cId="566398028" sldId="343"/>
            <ac:picMk id="2147" creationId="{00000000-0000-0000-0000-000000000000}"/>
          </ac:picMkLst>
        </pc:picChg>
      </pc:sldChg>
      <pc:sldChg chg="addSp delSp modSp new del mod">
        <pc:chgData name="Kiên Trịnh Bảo" userId="4b8543ebe26bc287" providerId="LiveId" clId="{4CB682F8-6532-4B71-A076-0C2D3C3C79F2}" dt="2023-12-20T15:27:23.155" v="1156" actId="47"/>
        <pc:sldMkLst>
          <pc:docMk/>
          <pc:sldMk cId="1420997002" sldId="343"/>
        </pc:sldMkLst>
        <pc:spChg chg="del">
          <ac:chgData name="Kiên Trịnh Bảo" userId="4b8543ebe26bc287" providerId="LiveId" clId="{4CB682F8-6532-4B71-A076-0C2D3C3C79F2}" dt="2023-12-20T15:24:09.641" v="1148" actId="478"/>
          <ac:spMkLst>
            <pc:docMk/>
            <pc:sldMk cId="1420997002" sldId="343"/>
            <ac:spMk id="2" creationId="{EB19D05B-1B11-4A3C-9A99-705C222A3395}"/>
          </ac:spMkLst>
        </pc:spChg>
        <pc:spChg chg="del">
          <ac:chgData name="Kiên Trịnh Bảo" userId="4b8543ebe26bc287" providerId="LiveId" clId="{4CB682F8-6532-4B71-A076-0C2D3C3C79F2}" dt="2023-12-20T15:24:11.201" v="1149" actId="478"/>
          <ac:spMkLst>
            <pc:docMk/>
            <pc:sldMk cId="1420997002" sldId="343"/>
            <ac:spMk id="3" creationId="{45DAB63A-E925-4BDE-8F3E-385FCEDE7E8B}"/>
          </ac:spMkLst>
        </pc:spChg>
        <pc:spChg chg="add del">
          <ac:chgData name="Kiên Trịnh Bảo" userId="4b8543ebe26bc287" providerId="LiveId" clId="{4CB682F8-6532-4B71-A076-0C2D3C3C79F2}" dt="2023-12-20T15:27:21.591" v="1155" actId="478"/>
          <ac:spMkLst>
            <pc:docMk/>
            <pc:sldMk cId="1420997002" sldId="343"/>
            <ac:spMk id="5" creationId="{2A34E27D-7E9E-468C-BF01-3AE007A72AF5}"/>
          </ac:spMkLst>
        </pc:spChg>
        <pc:graphicFrameChg chg="add del mod">
          <ac:chgData name="Kiên Trịnh Bảo" userId="4b8543ebe26bc287" providerId="LiveId" clId="{4CB682F8-6532-4B71-A076-0C2D3C3C79F2}" dt="2023-12-20T15:26:38.575" v="1153" actId="478"/>
          <ac:graphicFrameMkLst>
            <pc:docMk/>
            <pc:sldMk cId="1420997002" sldId="343"/>
            <ac:graphicFrameMk id="4" creationId="{FDC6D14F-01D6-4D33-87B1-45AA9821D265}"/>
          </ac:graphicFrameMkLst>
        </pc:graphicFrameChg>
      </pc:sldChg>
      <pc:sldChg chg="del">
        <pc:chgData name="Kiên Trịnh Bảo" userId="4b8543ebe26bc287" providerId="LiveId" clId="{4CB682F8-6532-4B71-A076-0C2D3C3C79F2}" dt="2023-12-07T03:25:38.502" v="435" actId="47"/>
        <pc:sldMkLst>
          <pc:docMk/>
          <pc:sldMk cId="2517322018" sldId="344"/>
        </pc:sldMkLst>
      </pc:sldChg>
      <pc:sldChg chg="addSp delSp modSp add mod">
        <pc:chgData name="Kiên Trịnh Bảo" userId="4b8543ebe26bc287" providerId="LiveId" clId="{4CB682F8-6532-4B71-A076-0C2D3C3C79F2}" dt="2023-12-26T02:54:55.171" v="1889" actId="20577"/>
        <pc:sldMkLst>
          <pc:docMk/>
          <pc:sldMk cId="2565372916" sldId="344"/>
        </pc:sldMkLst>
        <pc:spChg chg="add mod">
          <ac:chgData name="Kiên Trịnh Bảo" userId="4b8543ebe26bc287" providerId="LiveId" clId="{4CB682F8-6532-4B71-A076-0C2D3C3C79F2}" dt="2023-12-26T02:54:55.171" v="1889" actId="20577"/>
          <ac:spMkLst>
            <pc:docMk/>
            <pc:sldMk cId="2565372916" sldId="344"/>
            <ac:spMk id="2" creationId="{ED2C4F4A-DE65-4E58-83A9-DD71B01CFFB8}"/>
          </ac:spMkLst>
        </pc:spChg>
        <pc:spChg chg="add">
          <ac:chgData name="Kiên Trịnh Bảo" userId="4b8543ebe26bc287" providerId="LiveId" clId="{4CB682F8-6532-4B71-A076-0C2D3C3C79F2}" dt="2023-12-20T15:48:31.984" v="1395"/>
          <ac:spMkLst>
            <pc:docMk/>
            <pc:sldMk cId="2565372916" sldId="344"/>
            <ac:spMk id="7" creationId="{9DCCC1A9-8D57-4C3E-80D1-9457C19C428D}"/>
          </ac:spMkLst>
        </pc:spChg>
        <pc:spChg chg="del">
          <ac:chgData name="Kiên Trịnh Bảo" userId="4b8543ebe26bc287" providerId="LiveId" clId="{4CB682F8-6532-4B71-A076-0C2D3C3C79F2}" dt="2023-12-20T15:43:57.464" v="1292" actId="478"/>
          <ac:spMkLst>
            <pc:docMk/>
            <pc:sldMk cId="2565372916" sldId="344"/>
            <ac:spMk id="18" creationId="{D0E0002D-5C1D-48FA-8C60-885E076FDB75}"/>
          </ac:spMkLst>
        </pc:spChg>
        <pc:spChg chg="mod">
          <ac:chgData name="Kiên Trịnh Bảo" userId="4b8543ebe26bc287" providerId="LiveId" clId="{4CB682F8-6532-4B71-A076-0C2D3C3C79F2}" dt="2023-12-20T15:44:05.422" v="1307" actId="20577"/>
          <ac:spMkLst>
            <pc:docMk/>
            <pc:sldMk cId="2565372916" sldId="344"/>
            <ac:spMk id="2141" creationId="{00000000-0000-0000-0000-000000000000}"/>
          </ac:spMkLst>
        </pc:spChg>
        <pc:picChg chg="del">
          <ac:chgData name="Kiên Trịnh Bảo" userId="4b8543ebe26bc287" providerId="LiveId" clId="{4CB682F8-6532-4B71-A076-0C2D3C3C79F2}" dt="2023-12-20T15:43:58.069" v="1293" actId="478"/>
          <ac:picMkLst>
            <pc:docMk/>
            <pc:sldMk cId="2565372916" sldId="344"/>
            <ac:picMk id="1026" creationId="{5F2B95F6-6050-422F-8616-9C8EC072C3A6}"/>
          </ac:picMkLst>
        </pc:picChg>
        <pc:picChg chg="add mod">
          <ac:chgData name="Kiên Trịnh Bảo" userId="4b8543ebe26bc287" providerId="LiveId" clId="{4CB682F8-6532-4B71-A076-0C2D3C3C79F2}" dt="2023-12-20T15:47:09.459" v="1370" actId="1076"/>
          <ac:picMkLst>
            <pc:docMk/>
            <pc:sldMk cId="2565372916" sldId="344"/>
            <ac:picMk id="3074" creationId="{7E7805B8-2092-43EF-9E00-2FFD03B95C56}"/>
          </ac:picMkLst>
        </pc:picChg>
      </pc:sldChg>
      <pc:sldChg chg="addSp delSp modSp add mod">
        <pc:chgData name="Kiên Trịnh Bảo" userId="4b8543ebe26bc287" providerId="LiveId" clId="{4CB682F8-6532-4B71-A076-0C2D3C3C79F2}" dt="2023-12-20T15:57:13.119" v="1624" actId="120"/>
        <pc:sldMkLst>
          <pc:docMk/>
          <pc:sldMk cId="2792496285" sldId="345"/>
        </pc:sldMkLst>
        <pc:spChg chg="add mod">
          <ac:chgData name="Kiên Trịnh Bảo" userId="4b8543ebe26bc287" providerId="LiveId" clId="{4CB682F8-6532-4B71-A076-0C2D3C3C79F2}" dt="2023-12-20T15:57:13.119" v="1624" actId="120"/>
          <ac:spMkLst>
            <pc:docMk/>
            <pc:sldMk cId="2792496285" sldId="345"/>
            <ac:spMk id="2" creationId="{2C65D026-82CC-44DB-895F-D121D3EFAD82}"/>
          </ac:spMkLst>
        </pc:spChg>
        <pc:spChg chg="add">
          <ac:chgData name="Kiên Trịnh Bảo" userId="4b8543ebe26bc287" providerId="LiveId" clId="{4CB682F8-6532-4B71-A076-0C2D3C3C79F2}" dt="2023-12-20T15:48:23.455" v="1394"/>
          <ac:spMkLst>
            <pc:docMk/>
            <pc:sldMk cId="2792496285" sldId="345"/>
            <ac:spMk id="5" creationId="{DD143765-1F5F-47FD-9FB8-A3B1CE3BA1EE}"/>
          </ac:spMkLst>
        </pc:spChg>
        <pc:spChg chg="del">
          <ac:chgData name="Kiên Trịnh Bảo" userId="4b8543ebe26bc287" providerId="LiveId" clId="{4CB682F8-6532-4B71-A076-0C2D3C3C79F2}" dt="2023-12-20T15:43:52.432" v="1290" actId="478"/>
          <ac:spMkLst>
            <pc:docMk/>
            <pc:sldMk cId="2792496285" sldId="345"/>
            <ac:spMk id="18" creationId="{D0E0002D-5C1D-48FA-8C60-885E076FDB75}"/>
          </ac:spMkLst>
        </pc:spChg>
        <pc:spChg chg="mod">
          <ac:chgData name="Kiên Trịnh Bảo" userId="4b8543ebe26bc287" providerId="LiveId" clId="{4CB682F8-6532-4B71-A076-0C2D3C3C79F2}" dt="2023-12-20T15:47:24.648" v="1385" actId="20577"/>
          <ac:spMkLst>
            <pc:docMk/>
            <pc:sldMk cId="2792496285" sldId="345"/>
            <ac:spMk id="2141" creationId="{00000000-0000-0000-0000-000000000000}"/>
          </ac:spMkLst>
        </pc:spChg>
        <pc:picChg chg="del">
          <ac:chgData name="Kiên Trịnh Bảo" userId="4b8543ebe26bc287" providerId="LiveId" clId="{4CB682F8-6532-4B71-A076-0C2D3C3C79F2}" dt="2023-12-20T15:43:53.141" v="1291" actId="478"/>
          <ac:picMkLst>
            <pc:docMk/>
            <pc:sldMk cId="2792496285" sldId="345"/>
            <ac:picMk id="1026" creationId="{5F2B95F6-6050-422F-8616-9C8EC072C3A6}"/>
          </ac:picMkLst>
        </pc:picChg>
        <pc:picChg chg="add mod">
          <ac:chgData name="Kiên Trịnh Bảo" userId="4b8543ebe26bc287" providerId="LiveId" clId="{4CB682F8-6532-4B71-A076-0C2D3C3C79F2}" dt="2023-12-20T15:51:57.515" v="1467" actId="1076"/>
          <ac:picMkLst>
            <pc:docMk/>
            <pc:sldMk cId="2792496285" sldId="345"/>
            <ac:picMk id="2050" creationId="{3FDC7EAC-DEC8-4CAF-896A-CC3EAF73A6AC}"/>
          </ac:picMkLst>
        </pc:picChg>
      </pc:sldChg>
      <pc:sldChg chg="del">
        <pc:chgData name="Kiên Trịnh Bảo" userId="4b8543ebe26bc287" providerId="LiveId" clId="{4CB682F8-6532-4B71-A076-0C2D3C3C79F2}" dt="2023-12-07T03:25:39.013" v="436" actId="47"/>
        <pc:sldMkLst>
          <pc:docMk/>
          <pc:sldMk cId="2589216486" sldId="346"/>
        </pc:sldMkLst>
      </pc:sldChg>
      <pc:sldChg chg="addSp delSp modSp add mod">
        <pc:chgData name="Kiên Trịnh Bảo" userId="4b8543ebe26bc287" providerId="LiveId" clId="{4CB682F8-6532-4B71-A076-0C2D3C3C79F2}" dt="2023-12-26T03:46:05.179" v="2624" actId="1076"/>
        <pc:sldMkLst>
          <pc:docMk/>
          <pc:sldMk cId="3426078390" sldId="346"/>
        </pc:sldMkLst>
        <pc:spChg chg="del">
          <ac:chgData name="Kiên Trịnh Bảo" userId="4b8543ebe26bc287" providerId="LiveId" clId="{4CB682F8-6532-4B71-A076-0C2D3C3C79F2}" dt="2023-12-26T02:15:15.182" v="1635" actId="478"/>
          <ac:spMkLst>
            <pc:docMk/>
            <pc:sldMk cId="3426078390" sldId="346"/>
            <ac:spMk id="2" creationId="{2C65D026-82CC-44DB-895F-D121D3EFAD82}"/>
          </ac:spMkLst>
        </pc:spChg>
        <pc:spChg chg="add mod">
          <ac:chgData name="Kiên Trịnh Bảo" userId="4b8543ebe26bc287" providerId="LiveId" clId="{4CB682F8-6532-4B71-A076-0C2D3C3C79F2}" dt="2023-12-26T03:46:05.179" v="2624" actId="1076"/>
          <ac:spMkLst>
            <pc:docMk/>
            <pc:sldMk cId="3426078390" sldId="346"/>
            <ac:spMk id="3" creationId="{03457CB6-7698-4160-A07D-396B3321AE91}"/>
          </ac:spMkLst>
        </pc:spChg>
        <pc:spChg chg="mod">
          <ac:chgData name="Kiên Trịnh Bảo" userId="4b8543ebe26bc287" providerId="LiveId" clId="{4CB682F8-6532-4B71-A076-0C2D3C3C79F2}" dt="2023-12-26T02:15:29.762" v="1702" actId="20577"/>
          <ac:spMkLst>
            <pc:docMk/>
            <pc:sldMk cId="3426078390" sldId="346"/>
            <ac:spMk id="2141" creationId="{00000000-0000-0000-0000-000000000000}"/>
          </ac:spMkLst>
        </pc:spChg>
        <pc:picChg chg="del mod">
          <ac:chgData name="Kiên Trịnh Bảo" userId="4b8543ebe26bc287" providerId="LiveId" clId="{4CB682F8-6532-4B71-A076-0C2D3C3C79F2}" dt="2023-12-26T02:15:12.586" v="1634" actId="478"/>
          <ac:picMkLst>
            <pc:docMk/>
            <pc:sldMk cId="3426078390" sldId="346"/>
            <ac:picMk id="2050" creationId="{3FDC7EAC-DEC8-4CAF-896A-CC3EAF73A6AC}"/>
          </ac:picMkLst>
        </pc:picChg>
      </pc:sldChg>
      <pc:sldChg chg="del">
        <pc:chgData name="Kiên Trịnh Bảo" userId="4b8543ebe26bc287" providerId="LiveId" clId="{4CB682F8-6532-4B71-A076-0C2D3C3C79F2}" dt="2023-12-07T03:25:39.459" v="437" actId="47"/>
        <pc:sldMkLst>
          <pc:docMk/>
          <pc:sldMk cId="1085128364" sldId="347"/>
        </pc:sldMkLst>
      </pc:sldChg>
      <pc:sldChg chg="addSp delSp modSp add mod">
        <pc:chgData name="Kiên Trịnh Bảo" userId="4b8543ebe26bc287" providerId="LiveId" clId="{4CB682F8-6532-4B71-A076-0C2D3C3C79F2}" dt="2023-12-26T04:39:29.816" v="4432" actId="1076"/>
        <pc:sldMkLst>
          <pc:docMk/>
          <pc:sldMk cId="1397088167" sldId="347"/>
        </pc:sldMkLst>
        <pc:spChg chg="del">
          <ac:chgData name="Kiên Trịnh Bảo" userId="4b8543ebe26bc287" providerId="LiveId" clId="{4CB682F8-6532-4B71-A076-0C2D3C3C79F2}" dt="2023-12-26T02:58:41.371" v="1890" actId="478"/>
          <ac:spMkLst>
            <pc:docMk/>
            <pc:sldMk cId="1397088167" sldId="347"/>
            <ac:spMk id="3" creationId="{03457CB6-7698-4160-A07D-396B3321AE91}"/>
          </ac:spMkLst>
        </pc:spChg>
        <pc:spChg chg="mod">
          <ac:chgData name="Kiên Trịnh Bảo" userId="4b8543ebe26bc287" providerId="LiveId" clId="{4CB682F8-6532-4B71-A076-0C2D3C3C79F2}" dt="2023-12-26T04:09:39.257" v="2903" actId="20577"/>
          <ac:spMkLst>
            <pc:docMk/>
            <pc:sldMk cId="1397088167" sldId="347"/>
            <ac:spMk id="2141" creationId="{00000000-0000-0000-0000-000000000000}"/>
          </ac:spMkLst>
        </pc:spChg>
        <pc:graphicFrameChg chg="add del mod modGraphic">
          <ac:chgData name="Kiên Trịnh Bảo" userId="4b8543ebe26bc287" providerId="LiveId" clId="{4CB682F8-6532-4B71-A076-0C2D3C3C79F2}" dt="2023-12-26T04:39:29.816" v="4432" actId="1076"/>
          <ac:graphicFrameMkLst>
            <pc:docMk/>
            <pc:sldMk cId="1397088167" sldId="347"/>
            <ac:graphicFrameMk id="2" creationId="{74A76DCC-D79F-46F4-87EB-061646DA746B}"/>
          </ac:graphicFrameMkLst>
        </pc:graphicFrameChg>
      </pc:sldChg>
      <pc:sldChg chg="del">
        <pc:chgData name="Kiên Trịnh Bảo" userId="4b8543ebe26bc287" providerId="LiveId" clId="{4CB682F8-6532-4B71-A076-0C2D3C3C79F2}" dt="2023-12-07T03:25:40.718" v="439" actId="47"/>
        <pc:sldMkLst>
          <pc:docMk/>
          <pc:sldMk cId="45788950" sldId="348"/>
        </pc:sldMkLst>
      </pc:sldChg>
      <pc:sldChg chg="addSp delSp modSp add del mod">
        <pc:chgData name="Kiên Trịnh Bảo" userId="4b8543ebe26bc287" providerId="LiveId" clId="{4CB682F8-6532-4B71-A076-0C2D3C3C79F2}" dt="2023-12-26T03:45:45.502" v="2623" actId="47"/>
        <pc:sldMkLst>
          <pc:docMk/>
          <pc:sldMk cId="2869925973" sldId="348"/>
        </pc:sldMkLst>
        <pc:spChg chg="del mod">
          <ac:chgData name="Kiên Trịnh Bảo" userId="4b8543ebe26bc287" providerId="LiveId" clId="{4CB682F8-6532-4B71-A076-0C2D3C3C79F2}" dt="2023-12-26T03:11:47.768" v="1894" actId="478"/>
          <ac:spMkLst>
            <pc:docMk/>
            <pc:sldMk cId="2869925973" sldId="348"/>
            <ac:spMk id="2" creationId="{2C65D026-82CC-44DB-895F-D121D3EFAD82}"/>
          </ac:spMkLst>
        </pc:spChg>
        <pc:spChg chg="add del mod">
          <ac:chgData name="Kiên Trịnh Bảo" userId="4b8543ebe26bc287" providerId="LiveId" clId="{4CB682F8-6532-4B71-A076-0C2D3C3C79F2}" dt="2023-12-26T03:23:19.664" v="2145"/>
          <ac:spMkLst>
            <pc:docMk/>
            <pc:sldMk cId="2869925973" sldId="348"/>
            <ac:spMk id="6" creationId="{9621B6A0-C1E0-4CA2-9BCB-81B2D4165075}"/>
          </ac:spMkLst>
        </pc:spChg>
        <pc:spChg chg="add mod">
          <ac:chgData name="Kiên Trịnh Bảo" userId="4b8543ebe26bc287" providerId="LiveId" clId="{4CB682F8-6532-4B71-A076-0C2D3C3C79F2}" dt="2023-12-26T03:30:18.263" v="2350" actId="1076"/>
          <ac:spMkLst>
            <pc:docMk/>
            <pc:sldMk cId="2869925973" sldId="348"/>
            <ac:spMk id="7" creationId="{8C4021A7-DB01-4A40-90DC-13F5E7FDE85E}"/>
          </ac:spMkLst>
        </pc:spChg>
        <pc:spChg chg="mod">
          <ac:chgData name="Kiên Trịnh Bảo" userId="4b8543ebe26bc287" providerId="LiveId" clId="{4CB682F8-6532-4B71-A076-0C2D3C3C79F2}" dt="2023-12-26T03:29:08.674" v="2240" actId="20577"/>
          <ac:spMkLst>
            <pc:docMk/>
            <pc:sldMk cId="2869925973" sldId="348"/>
            <ac:spMk id="2141" creationId="{00000000-0000-0000-0000-000000000000}"/>
          </ac:spMkLst>
        </pc:spChg>
        <pc:picChg chg="del">
          <ac:chgData name="Kiên Trịnh Bảo" userId="4b8543ebe26bc287" providerId="LiveId" clId="{4CB682F8-6532-4B71-A076-0C2D3C3C79F2}" dt="2023-12-26T03:11:44.959" v="1892" actId="478"/>
          <ac:picMkLst>
            <pc:docMk/>
            <pc:sldMk cId="2869925973" sldId="348"/>
            <ac:picMk id="2050" creationId="{3FDC7EAC-DEC8-4CAF-896A-CC3EAF73A6AC}"/>
          </ac:picMkLst>
        </pc:picChg>
      </pc:sldChg>
      <pc:sldChg chg="del">
        <pc:chgData name="Kiên Trịnh Bảo" userId="4b8543ebe26bc287" providerId="LiveId" clId="{4CB682F8-6532-4B71-A076-0C2D3C3C79F2}" dt="2023-12-07T03:25:41.194" v="440" actId="47"/>
        <pc:sldMkLst>
          <pc:docMk/>
          <pc:sldMk cId="6822646" sldId="349"/>
        </pc:sldMkLst>
      </pc:sldChg>
      <pc:sldChg chg="addSp delSp modSp add mod">
        <pc:chgData name="Kiên Trịnh Bảo" userId="4b8543ebe26bc287" providerId="LiveId" clId="{4CB682F8-6532-4B71-A076-0C2D3C3C79F2}" dt="2023-12-26T04:14:40.794" v="3226" actId="1076"/>
        <pc:sldMkLst>
          <pc:docMk/>
          <pc:sldMk cId="861984307" sldId="349"/>
        </pc:sldMkLst>
        <pc:spChg chg="add del mod">
          <ac:chgData name="Kiên Trịnh Bảo" userId="4b8543ebe26bc287" providerId="LiveId" clId="{4CB682F8-6532-4B71-A076-0C2D3C3C79F2}" dt="2023-12-26T03:46:59.560" v="2627" actId="478"/>
          <ac:spMkLst>
            <pc:docMk/>
            <pc:sldMk cId="861984307" sldId="349"/>
            <ac:spMk id="4" creationId="{32FF8B33-1C3A-44CE-8378-B49F7D551DE2}"/>
          </ac:spMkLst>
        </pc:spChg>
        <pc:spChg chg="add mod">
          <ac:chgData name="Kiên Trịnh Bảo" userId="4b8543ebe26bc287" providerId="LiveId" clId="{4CB682F8-6532-4B71-A076-0C2D3C3C79F2}" dt="2023-12-26T04:14:40.794" v="3226" actId="1076"/>
          <ac:spMkLst>
            <pc:docMk/>
            <pc:sldMk cId="861984307" sldId="349"/>
            <ac:spMk id="6" creationId="{6EE86B43-36E8-4DBC-A42F-E24CCF98E92C}"/>
          </ac:spMkLst>
        </pc:spChg>
        <pc:spChg chg="mod">
          <ac:chgData name="Kiên Trịnh Bảo" userId="4b8543ebe26bc287" providerId="LiveId" clId="{4CB682F8-6532-4B71-A076-0C2D3C3C79F2}" dt="2023-12-26T03:15:26.631" v="2026" actId="20577"/>
          <ac:spMkLst>
            <pc:docMk/>
            <pc:sldMk cId="861984307" sldId="349"/>
            <ac:spMk id="2141" creationId="{00000000-0000-0000-0000-000000000000}"/>
          </ac:spMkLst>
        </pc:spChg>
        <pc:picChg chg="add del mod">
          <ac:chgData name="Kiên Trịnh Bảo" userId="4b8543ebe26bc287" providerId="LiveId" clId="{4CB682F8-6532-4B71-A076-0C2D3C3C79F2}" dt="2023-12-26T03:49:09.815" v="2636" actId="478"/>
          <ac:picMkLst>
            <pc:docMk/>
            <pc:sldMk cId="861984307" sldId="349"/>
            <ac:picMk id="2" creationId="{C61A70EA-DCA2-49F9-87EF-9C00E9C98A4F}"/>
          </ac:picMkLst>
        </pc:picChg>
        <pc:picChg chg="add mod">
          <ac:chgData name="Kiên Trịnh Bảo" userId="4b8543ebe26bc287" providerId="LiveId" clId="{4CB682F8-6532-4B71-A076-0C2D3C3C79F2}" dt="2023-12-26T03:49:18.591" v="2642" actId="1076"/>
          <ac:picMkLst>
            <pc:docMk/>
            <pc:sldMk cId="861984307" sldId="349"/>
            <ac:picMk id="3" creationId="{D7031948-8847-4426-8A77-889FC3CC83B7}"/>
          </ac:picMkLst>
        </pc:picChg>
      </pc:sldChg>
      <pc:sldChg chg="del">
        <pc:chgData name="Kiên Trịnh Bảo" userId="4b8543ebe26bc287" providerId="LiveId" clId="{4CB682F8-6532-4B71-A076-0C2D3C3C79F2}" dt="2023-12-07T03:25:45.735" v="445" actId="47"/>
        <pc:sldMkLst>
          <pc:docMk/>
          <pc:sldMk cId="3127115938" sldId="350"/>
        </pc:sldMkLst>
      </pc:sldChg>
      <pc:sldChg chg="addSp modSp add del mod">
        <pc:chgData name="Kiên Trịnh Bảo" userId="4b8543ebe26bc287" providerId="LiveId" clId="{4CB682F8-6532-4B71-A076-0C2D3C3C79F2}" dt="2023-12-26T04:50:35.304" v="4929" actId="1076"/>
        <pc:sldMkLst>
          <pc:docMk/>
          <pc:sldMk cId="3395809395" sldId="350"/>
        </pc:sldMkLst>
        <pc:spChg chg="add mod">
          <ac:chgData name="Kiên Trịnh Bảo" userId="4b8543ebe26bc287" providerId="LiveId" clId="{4CB682F8-6532-4B71-A076-0C2D3C3C79F2}" dt="2023-12-26T04:50:35.304" v="4929" actId="1076"/>
          <ac:spMkLst>
            <pc:docMk/>
            <pc:sldMk cId="3395809395" sldId="350"/>
            <ac:spMk id="4" creationId="{2AF7B80A-363E-4C44-84DB-7C820CC45C8F}"/>
          </ac:spMkLst>
        </pc:spChg>
        <pc:spChg chg="mod">
          <ac:chgData name="Kiên Trịnh Bảo" userId="4b8543ebe26bc287" providerId="LiveId" clId="{4CB682F8-6532-4B71-A076-0C2D3C3C79F2}" dt="2023-12-26T04:47:32.973" v="4684" actId="20577"/>
          <ac:spMkLst>
            <pc:docMk/>
            <pc:sldMk cId="3395809395" sldId="350"/>
            <ac:spMk id="2141" creationId="{00000000-0000-0000-0000-000000000000}"/>
          </ac:spMkLst>
        </pc:spChg>
      </pc:sldChg>
      <pc:sldChg chg="del">
        <pc:chgData name="Kiên Trịnh Bảo" userId="4b8543ebe26bc287" providerId="LiveId" clId="{4CB682F8-6532-4B71-A076-0C2D3C3C79F2}" dt="2023-12-07T03:25:46.398" v="446" actId="47"/>
        <pc:sldMkLst>
          <pc:docMk/>
          <pc:sldMk cId="487263434" sldId="351"/>
        </pc:sldMkLst>
      </pc:sldChg>
      <pc:sldChg chg="addSp delSp modSp add mod">
        <pc:chgData name="Kiên Trịnh Bảo" userId="4b8543ebe26bc287" providerId="LiveId" clId="{4CB682F8-6532-4B71-A076-0C2D3C3C79F2}" dt="2023-12-26T04:51:21.431" v="4934" actId="20577"/>
        <pc:sldMkLst>
          <pc:docMk/>
          <pc:sldMk cId="4087872747" sldId="351"/>
        </pc:sldMkLst>
        <pc:spChg chg="add mod">
          <ac:chgData name="Kiên Trịnh Bảo" userId="4b8543ebe26bc287" providerId="LiveId" clId="{4CB682F8-6532-4B71-A076-0C2D3C3C79F2}" dt="2023-12-26T03:40:02.028" v="2622" actId="1076"/>
          <ac:spMkLst>
            <pc:docMk/>
            <pc:sldMk cId="4087872747" sldId="351"/>
            <ac:spMk id="2" creationId="{03D34E1D-4482-4E9C-8E8A-4BD9E5DA372A}"/>
          </ac:spMkLst>
        </pc:spChg>
        <pc:spChg chg="add mod">
          <ac:chgData name="Kiên Trịnh Bảo" userId="4b8543ebe26bc287" providerId="LiveId" clId="{4CB682F8-6532-4B71-A076-0C2D3C3C79F2}" dt="2023-12-26T03:40:02.028" v="2622" actId="1076"/>
          <ac:spMkLst>
            <pc:docMk/>
            <pc:sldMk cId="4087872747" sldId="351"/>
            <ac:spMk id="3" creationId="{6DA50EF7-266B-4EE5-B771-92D5DBFA06EF}"/>
          </ac:spMkLst>
        </pc:spChg>
        <pc:spChg chg="add mod">
          <ac:chgData name="Kiên Trịnh Bảo" userId="4b8543ebe26bc287" providerId="LiveId" clId="{4CB682F8-6532-4B71-A076-0C2D3C3C79F2}" dt="2023-12-26T03:40:02.028" v="2622" actId="1076"/>
          <ac:spMkLst>
            <pc:docMk/>
            <pc:sldMk cId="4087872747" sldId="351"/>
            <ac:spMk id="6" creationId="{5414CAB3-8F8C-4169-9A85-9BBE9D8356DD}"/>
          </ac:spMkLst>
        </pc:spChg>
        <pc:spChg chg="del mod">
          <ac:chgData name="Kiên Trịnh Bảo" userId="4b8543ebe26bc287" providerId="LiveId" clId="{4CB682F8-6532-4B71-A076-0C2D3C3C79F2}" dt="2023-12-26T03:31:00.833" v="2388" actId="478"/>
          <ac:spMkLst>
            <pc:docMk/>
            <pc:sldMk cId="4087872747" sldId="351"/>
            <ac:spMk id="7" creationId="{8C4021A7-DB01-4A40-90DC-13F5E7FDE85E}"/>
          </ac:spMkLst>
        </pc:spChg>
        <pc:spChg chg="add mod">
          <ac:chgData name="Kiên Trịnh Bảo" userId="4b8543ebe26bc287" providerId="LiveId" clId="{4CB682F8-6532-4B71-A076-0C2D3C3C79F2}" dt="2023-12-26T03:40:02.028" v="2622" actId="1076"/>
          <ac:spMkLst>
            <pc:docMk/>
            <pc:sldMk cId="4087872747" sldId="351"/>
            <ac:spMk id="8" creationId="{CB2F4A99-23E1-4E49-A336-051368D47A7A}"/>
          </ac:spMkLst>
        </pc:spChg>
        <pc:spChg chg="add mod">
          <ac:chgData name="Kiên Trịnh Bảo" userId="4b8543ebe26bc287" providerId="LiveId" clId="{4CB682F8-6532-4B71-A076-0C2D3C3C79F2}" dt="2023-12-26T03:40:02.028" v="2622" actId="1076"/>
          <ac:spMkLst>
            <pc:docMk/>
            <pc:sldMk cId="4087872747" sldId="351"/>
            <ac:spMk id="9" creationId="{FEAC43C6-A778-4345-8B40-15A71D9F9C73}"/>
          </ac:spMkLst>
        </pc:spChg>
        <pc:spChg chg="add del mod">
          <ac:chgData name="Kiên Trịnh Bảo" userId="4b8543ebe26bc287" providerId="LiveId" clId="{4CB682F8-6532-4B71-A076-0C2D3C3C79F2}" dt="2023-12-26T04:02:44.374" v="2743" actId="478"/>
          <ac:spMkLst>
            <pc:docMk/>
            <pc:sldMk cId="4087872747" sldId="351"/>
            <ac:spMk id="10" creationId="{16355D27-356E-4E5E-A643-6FFE7CEE3933}"/>
          </ac:spMkLst>
        </pc:spChg>
        <pc:spChg chg="add del mod">
          <ac:chgData name="Kiên Trịnh Bảo" userId="4b8543ebe26bc287" providerId="LiveId" clId="{4CB682F8-6532-4B71-A076-0C2D3C3C79F2}" dt="2023-12-26T04:51:21.431" v="4934" actId="20577"/>
          <ac:spMkLst>
            <pc:docMk/>
            <pc:sldMk cId="4087872747" sldId="351"/>
            <ac:spMk id="12" creationId="{3CD5FC5F-EAFE-4118-A48E-C9DD5D6BE2AF}"/>
          </ac:spMkLst>
        </pc:spChg>
        <pc:spChg chg="del mod">
          <ac:chgData name="Kiên Trịnh Bảo" userId="4b8543ebe26bc287" providerId="LiveId" clId="{4CB682F8-6532-4B71-A076-0C2D3C3C79F2}" dt="2023-12-26T04:02:41.861" v="2742" actId="478"/>
          <ac:spMkLst>
            <pc:docMk/>
            <pc:sldMk cId="4087872747" sldId="351"/>
            <ac:spMk id="2141" creationId="{00000000-0000-0000-0000-000000000000}"/>
          </ac:spMkLst>
        </pc:spChg>
      </pc:sldChg>
      <pc:sldChg chg="del">
        <pc:chgData name="Kiên Trịnh Bảo" userId="4b8543ebe26bc287" providerId="LiveId" clId="{4CB682F8-6532-4B71-A076-0C2D3C3C79F2}" dt="2023-12-07T03:25:47.748" v="449" actId="47"/>
        <pc:sldMkLst>
          <pc:docMk/>
          <pc:sldMk cId="1089162940" sldId="352"/>
        </pc:sldMkLst>
      </pc:sldChg>
      <pc:sldChg chg="addSp delSp modSp add del mod">
        <pc:chgData name="Kiên Trịnh Bảo" userId="4b8543ebe26bc287" providerId="LiveId" clId="{4CB682F8-6532-4B71-A076-0C2D3C3C79F2}" dt="2023-12-26T04:09:10.942" v="2901" actId="20577"/>
        <pc:sldMkLst>
          <pc:docMk/>
          <pc:sldMk cId="2679315479" sldId="352"/>
        </pc:sldMkLst>
        <pc:spChg chg="mod">
          <ac:chgData name="Kiên Trịnh Bảo" userId="4b8543ebe26bc287" providerId="LiveId" clId="{4CB682F8-6532-4B71-A076-0C2D3C3C79F2}" dt="2023-12-26T04:05:37.366" v="2847" actId="1076"/>
          <ac:spMkLst>
            <pc:docMk/>
            <pc:sldMk cId="2679315479" sldId="352"/>
            <ac:spMk id="2" creationId="{03D34E1D-4482-4E9C-8E8A-4BD9E5DA372A}"/>
          </ac:spMkLst>
        </pc:spChg>
        <pc:spChg chg="mod">
          <ac:chgData name="Kiên Trịnh Bảo" userId="4b8543ebe26bc287" providerId="LiveId" clId="{4CB682F8-6532-4B71-A076-0C2D3C3C79F2}" dt="2023-12-26T04:01:03.790" v="2730" actId="1076"/>
          <ac:spMkLst>
            <pc:docMk/>
            <pc:sldMk cId="2679315479" sldId="352"/>
            <ac:spMk id="3" creationId="{6DA50EF7-266B-4EE5-B771-92D5DBFA06EF}"/>
          </ac:spMkLst>
        </pc:spChg>
        <pc:spChg chg="mod">
          <ac:chgData name="Kiên Trịnh Bảo" userId="4b8543ebe26bc287" providerId="LiveId" clId="{4CB682F8-6532-4B71-A076-0C2D3C3C79F2}" dt="2023-12-26T04:00:42.799" v="2726" actId="1076"/>
          <ac:spMkLst>
            <pc:docMk/>
            <pc:sldMk cId="2679315479" sldId="352"/>
            <ac:spMk id="5" creationId="{DD143765-1F5F-47FD-9FB8-A3B1CE3BA1EE}"/>
          </ac:spMkLst>
        </pc:spChg>
        <pc:spChg chg="mod">
          <ac:chgData name="Kiên Trịnh Bảo" userId="4b8543ebe26bc287" providerId="LiveId" clId="{4CB682F8-6532-4B71-A076-0C2D3C3C79F2}" dt="2023-12-26T04:05:40.157" v="2848" actId="1076"/>
          <ac:spMkLst>
            <pc:docMk/>
            <pc:sldMk cId="2679315479" sldId="352"/>
            <ac:spMk id="6" creationId="{5414CAB3-8F8C-4169-9A85-9BBE9D8356DD}"/>
          </ac:spMkLst>
        </pc:spChg>
        <pc:spChg chg="add del mod">
          <ac:chgData name="Kiên Trịnh Bảo" userId="4b8543ebe26bc287" providerId="LiveId" clId="{4CB682F8-6532-4B71-A076-0C2D3C3C79F2}" dt="2023-12-26T04:02:48.968" v="2745" actId="478"/>
          <ac:spMkLst>
            <pc:docMk/>
            <pc:sldMk cId="2679315479" sldId="352"/>
            <ac:spMk id="7" creationId="{0059BA25-F049-428D-B83D-57874A40FF6A}"/>
          </ac:spMkLst>
        </pc:spChg>
        <pc:spChg chg="mod">
          <ac:chgData name="Kiên Trịnh Bảo" userId="4b8543ebe26bc287" providerId="LiveId" clId="{4CB682F8-6532-4B71-A076-0C2D3C3C79F2}" dt="2023-12-26T04:05:48.411" v="2851" actId="14100"/>
          <ac:spMkLst>
            <pc:docMk/>
            <pc:sldMk cId="2679315479" sldId="352"/>
            <ac:spMk id="8" creationId="{CB2F4A99-23E1-4E49-A336-051368D47A7A}"/>
          </ac:spMkLst>
        </pc:spChg>
        <pc:spChg chg="mod">
          <ac:chgData name="Kiên Trịnh Bảo" userId="4b8543ebe26bc287" providerId="LiveId" clId="{4CB682F8-6532-4B71-A076-0C2D3C3C79F2}" dt="2023-12-26T04:05:42.554" v="2849" actId="1076"/>
          <ac:spMkLst>
            <pc:docMk/>
            <pc:sldMk cId="2679315479" sldId="352"/>
            <ac:spMk id="9" creationId="{FEAC43C6-A778-4345-8B40-15A71D9F9C73}"/>
          </ac:spMkLst>
        </pc:spChg>
        <pc:spChg chg="add mod">
          <ac:chgData name="Kiên Trịnh Bảo" userId="4b8543ebe26bc287" providerId="LiveId" clId="{4CB682F8-6532-4B71-A076-0C2D3C3C79F2}" dt="2023-12-26T04:01:10.577" v="2732" actId="14100"/>
          <ac:spMkLst>
            <pc:docMk/>
            <pc:sldMk cId="2679315479" sldId="352"/>
            <ac:spMk id="10" creationId="{7BF4984A-47D2-4A0B-B9A2-6344FAE6BD06}"/>
          </ac:spMkLst>
        </pc:spChg>
        <pc:spChg chg="add mod">
          <ac:chgData name="Kiên Trịnh Bảo" userId="4b8543ebe26bc287" providerId="LiveId" clId="{4CB682F8-6532-4B71-A076-0C2D3C3C79F2}" dt="2023-12-26T04:02:00.342" v="2741" actId="14100"/>
          <ac:spMkLst>
            <pc:docMk/>
            <pc:sldMk cId="2679315479" sldId="352"/>
            <ac:spMk id="11" creationId="{B4BF8CBD-CC28-417E-86C4-1EB6BA8F15EB}"/>
          </ac:spMkLst>
        </pc:spChg>
        <pc:spChg chg="add mod">
          <ac:chgData name="Kiên Trịnh Bảo" userId="4b8543ebe26bc287" providerId="LiveId" clId="{4CB682F8-6532-4B71-A076-0C2D3C3C79F2}" dt="2023-12-26T04:03:05.330" v="2766" actId="20577"/>
          <ac:spMkLst>
            <pc:docMk/>
            <pc:sldMk cId="2679315479" sldId="352"/>
            <ac:spMk id="12" creationId="{D580928F-BED4-4DC9-812A-E294D79229A0}"/>
          </ac:spMkLst>
        </pc:spChg>
        <pc:spChg chg="add mod ord">
          <ac:chgData name="Kiên Trịnh Bảo" userId="4b8543ebe26bc287" providerId="LiveId" clId="{4CB682F8-6532-4B71-A076-0C2D3C3C79F2}" dt="2023-12-26T04:04:44.090" v="2797" actId="14100"/>
          <ac:spMkLst>
            <pc:docMk/>
            <pc:sldMk cId="2679315479" sldId="352"/>
            <ac:spMk id="13" creationId="{0DB6728E-910E-437F-B720-36FE67157210}"/>
          </ac:spMkLst>
        </pc:spChg>
        <pc:spChg chg="add mod">
          <ac:chgData name="Kiên Trịnh Bảo" userId="4b8543ebe26bc287" providerId="LiveId" clId="{4CB682F8-6532-4B71-A076-0C2D3C3C79F2}" dt="2023-12-26T04:04:38.122" v="2796" actId="1076"/>
          <ac:spMkLst>
            <pc:docMk/>
            <pc:sldMk cId="2679315479" sldId="352"/>
            <ac:spMk id="14" creationId="{AFD8A637-D721-4108-8F4C-25C5A719B9AF}"/>
          </ac:spMkLst>
        </pc:spChg>
        <pc:spChg chg="add mod">
          <ac:chgData name="Kiên Trịnh Bảo" userId="4b8543ebe26bc287" providerId="LiveId" clId="{4CB682F8-6532-4B71-A076-0C2D3C3C79F2}" dt="2023-12-26T04:05:32.534" v="2846" actId="14100"/>
          <ac:spMkLst>
            <pc:docMk/>
            <pc:sldMk cId="2679315479" sldId="352"/>
            <ac:spMk id="16" creationId="{78ECCB0A-FFE2-449C-A485-DF737E922E62}"/>
          </ac:spMkLst>
        </pc:spChg>
        <pc:spChg chg="add mod">
          <ac:chgData name="Kiên Trịnh Bảo" userId="4b8543ebe26bc287" providerId="LiveId" clId="{4CB682F8-6532-4B71-A076-0C2D3C3C79F2}" dt="2023-12-26T04:09:10.942" v="2901" actId="20577"/>
          <ac:spMkLst>
            <pc:docMk/>
            <pc:sldMk cId="2679315479" sldId="352"/>
            <ac:spMk id="17" creationId="{ACB9B052-6525-4734-8E21-6C732F7A68DC}"/>
          </ac:spMkLst>
        </pc:spChg>
        <pc:spChg chg="del">
          <ac:chgData name="Kiên Trịnh Bảo" userId="4b8543ebe26bc287" providerId="LiveId" clId="{4CB682F8-6532-4B71-A076-0C2D3C3C79F2}" dt="2023-12-26T04:02:48.067" v="2744" actId="478"/>
          <ac:spMkLst>
            <pc:docMk/>
            <pc:sldMk cId="2679315479" sldId="352"/>
            <ac:spMk id="2141" creationId="{00000000-0000-0000-0000-000000000000}"/>
          </ac:spMkLst>
        </pc:spChg>
      </pc:sldChg>
      <pc:sldChg chg="del">
        <pc:chgData name="Kiên Trịnh Bảo" userId="4b8543ebe26bc287" providerId="LiveId" clId="{4CB682F8-6532-4B71-A076-0C2D3C3C79F2}" dt="2023-12-07T03:25:24.560" v="421" actId="47"/>
        <pc:sldMkLst>
          <pc:docMk/>
          <pc:sldMk cId="1738464393" sldId="353"/>
        </pc:sldMkLst>
      </pc:sldChg>
      <pc:sldChg chg="modSp add mod">
        <pc:chgData name="Kiên Trịnh Bảo" userId="4b8543ebe26bc287" providerId="LiveId" clId="{4CB682F8-6532-4B71-A076-0C2D3C3C79F2}" dt="2023-12-26T04:39:02.624" v="4430" actId="1076"/>
        <pc:sldMkLst>
          <pc:docMk/>
          <pc:sldMk cId="3124589945" sldId="353"/>
        </pc:sldMkLst>
        <pc:graphicFrameChg chg="mod modGraphic">
          <ac:chgData name="Kiên Trịnh Bảo" userId="4b8543ebe26bc287" providerId="LiveId" clId="{4CB682F8-6532-4B71-A076-0C2D3C3C79F2}" dt="2023-12-26T04:39:02.624" v="4430" actId="1076"/>
          <ac:graphicFrameMkLst>
            <pc:docMk/>
            <pc:sldMk cId="3124589945" sldId="353"/>
            <ac:graphicFrameMk id="2" creationId="{74A76DCC-D79F-46F4-87EB-061646DA746B}"/>
          </ac:graphicFrameMkLst>
        </pc:graphicFrameChg>
      </pc:sldChg>
      <pc:sldChg chg="del">
        <pc:chgData name="Kiên Trịnh Bảo" userId="4b8543ebe26bc287" providerId="LiveId" clId="{4CB682F8-6532-4B71-A076-0C2D3C3C79F2}" dt="2023-12-07T03:25:48.190" v="450" actId="47"/>
        <pc:sldMkLst>
          <pc:docMk/>
          <pc:sldMk cId="3282723989" sldId="354"/>
        </pc:sldMkLst>
      </pc:sldChg>
      <pc:sldChg chg="del">
        <pc:chgData name="Kiên Trịnh Bảo" userId="4b8543ebe26bc287" providerId="LiveId" clId="{4CB682F8-6532-4B71-A076-0C2D3C3C79F2}" dt="2023-12-07T03:25:48.685" v="451" actId="47"/>
        <pc:sldMkLst>
          <pc:docMk/>
          <pc:sldMk cId="3915738060" sldId="355"/>
        </pc:sldMkLst>
      </pc:sldChg>
      <pc:sldChg chg="del">
        <pc:chgData name="Kiên Trịnh Bảo" userId="4b8543ebe26bc287" providerId="LiveId" clId="{4CB682F8-6532-4B71-A076-0C2D3C3C79F2}" dt="2023-12-07T03:25:49.200" v="452" actId="47"/>
        <pc:sldMkLst>
          <pc:docMk/>
          <pc:sldMk cId="2435594294" sldId="356"/>
        </pc:sldMkLst>
      </pc:sldChg>
      <pc:sldMasterChg chg="delSldLayout">
        <pc:chgData name="Kiên Trịnh Bảo" userId="4b8543ebe26bc287" providerId="LiveId" clId="{4CB682F8-6532-4B71-A076-0C2D3C3C79F2}" dt="2023-12-07T04:07:30.655" v="980" actId="47"/>
        <pc:sldMasterMkLst>
          <pc:docMk/>
          <pc:sldMasterMk cId="0" sldId="2147483683"/>
        </pc:sldMasterMkLst>
        <pc:sldLayoutChg chg="del">
          <pc:chgData name="Kiên Trịnh Bảo" userId="4b8543ebe26bc287" providerId="LiveId" clId="{4CB682F8-6532-4B71-A076-0C2D3C3C79F2}" dt="2023-12-07T04:07:30.655" v="980" actId="47"/>
          <pc:sldLayoutMkLst>
            <pc:docMk/>
            <pc:sldMasterMk cId="0" sldId="2147483683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1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4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16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28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372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99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20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4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09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3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1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906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15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85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9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9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-129015" y="871557"/>
            <a:ext cx="9550771" cy="243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THIẾT KẾ ỨNG DỤNG TÁCH BIÊN ẢNH</a:t>
            </a:r>
            <a:endParaRPr sz="60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NHÓM 10 – THIẾT KẾ PHẦN MỀM DỰA TRÊN MÃ NGUỒN MỞ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GIẢNG VIÊN: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ThS.PHẠM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THỊ QUỲNH TRANG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370030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1463585" y="2571750"/>
            <a:ext cx="6902649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vi-VN" sz="2800" dirty="0"/>
              <a:t>Ý TƯỞNG CẢI TIẾN, PHÁT TRIỂN DỰA TRÊN MÃ NGUỒN GỐC</a:t>
            </a:r>
          </a:p>
        </p:txBody>
      </p:sp>
    </p:spTree>
    <p:extLst>
      <p:ext uri="{BB962C8B-B14F-4D97-AF65-F5344CB8AC3E}">
        <p14:creationId xmlns:p14="http://schemas.microsoft.com/office/powerpoint/2010/main" val="381783442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457CB6-7698-4160-A07D-396B3321AE91}"/>
              </a:ext>
            </a:extLst>
          </p:cNvPr>
          <p:cNvSpPr/>
          <p:nvPr/>
        </p:nvSpPr>
        <p:spPr>
          <a:xfrm>
            <a:off x="2322788" y="1384055"/>
            <a:ext cx="4572000" cy="24509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Cho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07839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B6728E-910E-437F-B720-36FE67157210}"/>
              </a:ext>
            </a:extLst>
          </p:cNvPr>
          <p:cNvSpPr/>
          <p:nvPr/>
        </p:nvSpPr>
        <p:spPr>
          <a:xfrm>
            <a:off x="2795752" y="1072055"/>
            <a:ext cx="3132082" cy="3762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4CAB3-8F8C-4169-9A85-9BBE9D8356DD}"/>
              </a:ext>
            </a:extLst>
          </p:cNvPr>
          <p:cNvSpPr/>
          <p:nvPr/>
        </p:nvSpPr>
        <p:spPr>
          <a:xfrm>
            <a:off x="58480" y="2367334"/>
            <a:ext cx="1527998" cy="8828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3D34E1D-4482-4E9C-8E8A-4BD9E5DA372A}"/>
              </a:ext>
            </a:extLst>
          </p:cNvPr>
          <p:cNvSpPr/>
          <p:nvPr/>
        </p:nvSpPr>
        <p:spPr>
          <a:xfrm>
            <a:off x="1618593" y="2569415"/>
            <a:ext cx="1177159" cy="515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F4A99-23E1-4E49-A336-051368D47A7A}"/>
              </a:ext>
            </a:extLst>
          </p:cNvPr>
          <p:cNvSpPr/>
          <p:nvPr/>
        </p:nvSpPr>
        <p:spPr>
          <a:xfrm>
            <a:off x="7137109" y="2390737"/>
            <a:ext cx="1665306" cy="9047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AC43C6-A778-4345-8B40-15A71D9F9C73}"/>
              </a:ext>
            </a:extLst>
          </p:cNvPr>
          <p:cNvSpPr/>
          <p:nvPr/>
        </p:nvSpPr>
        <p:spPr>
          <a:xfrm>
            <a:off x="5959949" y="2569415"/>
            <a:ext cx="1177159" cy="54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A50EF7-266B-4EE5-B771-92D5DBFA06EF}"/>
              </a:ext>
            </a:extLst>
          </p:cNvPr>
          <p:cNvSpPr/>
          <p:nvPr/>
        </p:nvSpPr>
        <p:spPr>
          <a:xfrm>
            <a:off x="2906855" y="1514157"/>
            <a:ext cx="1615927" cy="6936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biên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4984A-47D2-4A0B-B9A2-6344FAE6BD06}"/>
              </a:ext>
            </a:extLst>
          </p:cNvPr>
          <p:cNvSpPr/>
          <p:nvPr/>
        </p:nvSpPr>
        <p:spPr>
          <a:xfrm>
            <a:off x="4621220" y="1501636"/>
            <a:ext cx="1127939" cy="706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Zoom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F8CBD-CC28-417E-86C4-1EB6BA8F15EB}"/>
              </a:ext>
            </a:extLst>
          </p:cNvPr>
          <p:cNvSpPr/>
          <p:nvPr/>
        </p:nvSpPr>
        <p:spPr>
          <a:xfrm>
            <a:off x="4621220" y="2390737"/>
            <a:ext cx="1127939" cy="6936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Xoay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0928F-BED4-4DC9-812A-E294D79229A0}"/>
              </a:ext>
            </a:extLst>
          </p:cNvPr>
          <p:cNvSpPr/>
          <p:nvPr/>
        </p:nvSpPr>
        <p:spPr>
          <a:xfrm>
            <a:off x="2906854" y="2390737"/>
            <a:ext cx="1615927" cy="6936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Xóa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D8A637-D721-4108-8F4C-25C5A719B9AF}"/>
              </a:ext>
            </a:extLst>
          </p:cNvPr>
          <p:cNvSpPr/>
          <p:nvPr/>
        </p:nvSpPr>
        <p:spPr>
          <a:xfrm>
            <a:off x="2906854" y="3250140"/>
            <a:ext cx="1360345" cy="693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CCB0A-FFE2-449C-A485-DF737E922E62}"/>
              </a:ext>
            </a:extLst>
          </p:cNvPr>
          <p:cNvSpPr/>
          <p:nvPr/>
        </p:nvSpPr>
        <p:spPr>
          <a:xfrm>
            <a:off x="4417344" y="3250140"/>
            <a:ext cx="1360345" cy="11529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phản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Google Shape;2141;p40">
            <a:extLst>
              <a:ext uri="{FF2B5EF4-FFF2-40B4-BE49-F238E27FC236}">
                <a16:creationId xmlns:a16="http://schemas.microsoft.com/office/drawing/2014/main" id="{ACB9B052-6525-4734-8E21-6C732F7A68DC}"/>
              </a:ext>
            </a:extLst>
          </p:cNvPr>
          <p:cNvSpPr txBox="1">
            <a:spLocks/>
          </p:cNvSpPr>
          <p:nvPr/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3.2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1547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3.3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4A76DCC-D79F-46F4-87EB-061646DA7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84724"/>
              </p:ext>
            </p:extLst>
          </p:nvPr>
        </p:nvGraphicFramePr>
        <p:xfrm>
          <a:off x="793574" y="1697419"/>
          <a:ext cx="7704000" cy="2564443"/>
        </p:xfrm>
        <a:graphic>
          <a:graphicData uri="http://schemas.openxmlformats.org/drawingml/2006/table">
            <a:tbl>
              <a:tblPr firstRow="1" bandRow="1">
                <a:tableStyleId>{30122D74-05AB-47AA-8DA0-9CB95706CA40}</a:tableStyleId>
              </a:tblPr>
              <a:tblGrid>
                <a:gridCol w="614813">
                  <a:extLst>
                    <a:ext uri="{9D8B030D-6E8A-4147-A177-3AD203B41FA5}">
                      <a16:colId xmlns:a16="http://schemas.microsoft.com/office/drawing/2014/main" val="78380130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1130520258"/>
                    </a:ext>
                  </a:extLst>
                </a:gridCol>
                <a:gridCol w="2075793">
                  <a:extLst>
                    <a:ext uri="{9D8B030D-6E8A-4147-A177-3AD203B41FA5}">
                      <a16:colId xmlns:a16="http://schemas.microsoft.com/office/drawing/2014/main" val="620731365"/>
                    </a:ext>
                  </a:extLst>
                </a:gridCol>
                <a:gridCol w="3044222">
                  <a:extLst>
                    <a:ext uri="{9D8B030D-6E8A-4147-A177-3AD203B41FA5}">
                      <a16:colId xmlns:a16="http://schemas.microsoft.com/office/drawing/2014/main" val="4198016312"/>
                    </a:ext>
                  </a:extLst>
                </a:gridCol>
                <a:gridCol w="876096">
                  <a:extLst>
                    <a:ext uri="{9D8B030D-6E8A-4147-A177-3AD203B41FA5}">
                      <a16:colId xmlns:a16="http://schemas.microsoft.com/office/drawing/2014/main" val="2702147879"/>
                    </a:ext>
                  </a:extLst>
                </a:gridCol>
              </a:tblGrid>
              <a:tr h="494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đợi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67559"/>
                  </a:ext>
                </a:extLst>
              </a:tr>
              <a:tr h="5025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nút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lấy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ảnh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từ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thiết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bị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bấm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nút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dirty="0" err="1"/>
                        <a:t>Hệ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</a:t>
                      </a:r>
                      <a:r>
                        <a:rPr lang="en-US" dirty="0" err="1"/>
                        <a:t>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“</a:t>
                      </a:r>
                      <a:r>
                        <a:rPr lang="en-US" dirty="0" err="1"/>
                        <a:t>Vui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07334"/>
                  </a:ext>
                </a:extLst>
              </a:tr>
              <a:tr h="625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Lấy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Hệ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</a:t>
                      </a:r>
                      <a:r>
                        <a:rPr lang="en-US" dirty="0" err="1"/>
                        <a:t>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“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Chọn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định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dạng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ảnh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531592"/>
                  </a:ext>
                </a:extLst>
              </a:tr>
              <a:tr h="902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Lấy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</a:t>
                      </a:r>
                      <a:r>
                        <a:rPr lang="vi-VN" dirty="0"/>
                        <a:t>ư</a:t>
                      </a:r>
                      <a:r>
                        <a:rPr lang="en-US" dirty="0"/>
                        <a:t>ng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đọc</a:t>
                      </a:r>
                      <a:r>
                        <a:rPr lang="en-US" dirty="0"/>
                        <a:t> đ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tệp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Hệ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thống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</a:t>
                      </a:r>
                      <a:r>
                        <a:rPr lang="en-US" dirty="0" err="1"/>
                        <a:t>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“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Không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thể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ảnh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từ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file”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808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08816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3.3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4A76DCC-D79F-46F4-87EB-061646DA7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50616"/>
              </p:ext>
            </p:extLst>
          </p:nvPr>
        </p:nvGraphicFramePr>
        <p:xfrm>
          <a:off x="888167" y="1439916"/>
          <a:ext cx="7704000" cy="2712720"/>
        </p:xfrm>
        <a:graphic>
          <a:graphicData uri="http://schemas.openxmlformats.org/drawingml/2006/table">
            <a:tbl>
              <a:tblPr firstRow="1" bandRow="1">
                <a:tableStyleId>{30122D74-05AB-47AA-8DA0-9CB95706CA40}</a:tableStyleId>
              </a:tblPr>
              <a:tblGrid>
                <a:gridCol w="614813">
                  <a:extLst>
                    <a:ext uri="{9D8B030D-6E8A-4147-A177-3AD203B41FA5}">
                      <a16:colId xmlns:a16="http://schemas.microsoft.com/office/drawing/2014/main" val="78380130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1130520258"/>
                    </a:ext>
                  </a:extLst>
                </a:gridCol>
                <a:gridCol w="2075793">
                  <a:extLst>
                    <a:ext uri="{9D8B030D-6E8A-4147-A177-3AD203B41FA5}">
                      <a16:colId xmlns:a16="http://schemas.microsoft.com/office/drawing/2014/main" val="620731365"/>
                    </a:ext>
                  </a:extLst>
                </a:gridCol>
                <a:gridCol w="3044222">
                  <a:extLst>
                    <a:ext uri="{9D8B030D-6E8A-4147-A177-3AD203B41FA5}">
                      <a16:colId xmlns:a16="http://schemas.microsoft.com/office/drawing/2014/main" val="4198016312"/>
                    </a:ext>
                  </a:extLst>
                </a:gridCol>
                <a:gridCol w="876096">
                  <a:extLst>
                    <a:ext uri="{9D8B030D-6E8A-4147-A177-3AD203B41FA5}">
                      <a16:colId xmlns:a16="http://schemas.microsoft.com/office/drawing/2014/main" val="2702147879"/>
                    </a:ext>
                  </a:extLst>
                </a:gridCol>
              </a:tblGrid>
              <a:tr h="494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 </a:t>
                      </a:r>
                      <a:r>
                        <a:rPr lang="en-US" dirty="0" err="1"/>
                        <a:t>kiểm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đợi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tế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67559"/>
                  </a:ext>
                </a:extLst>
              </a:tr>
              <a:tr h="4948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Sau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chọn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“</a:t>
                      </a:r>
                      <a:r>
                        <a:rPr lang="en-US" dirty="0" err="1"/>
                        <a:t>Vui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666896"/>
                  </a:ext>
                </a:extLst>
              </a:tr>
              <a:tr h="6985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Nhập</a:t>
                      </a:r>
                      <a:r>
                        <a:rPr lang="en-US" dirty="0"/>
                        <a:t> ng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hoặc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“</a:t>
                      </a:r>
                      <a:r>
                        <a:rPr lang="en-US" dirty="0" err="1"/>
                        <a:t>Vui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lòng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”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813069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vi-VN" dirty="0"/>
                        <a:t>ư</a:t>
                      </a:r>
                      <a:r>
                        <a:rPr lang="en-US" dirty="0"/>
                        <a:t>u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l</a:t>
                      </a:r>
                      <a:r>
                        <a:rPr lang="vi-VN" dirty="0"/>
                        <a:t>ư</a:t>
                      </a:r>
                      <a:r>
                        <a:rPr lang="en-US" dirty="0"/>
                        <a:t>u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Ảnh</a:t>
                      </a:r>
                      <a:r>
                        <a:rPr lang="en-US" dirty="0"/>
                        <a:t> đ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ợc</a:t>
                      </a:r>
                      <a:r>
                        <a:rPr lang="en-US" dirty="0"/>
                        <a:t> l</a:t>
                      </a:r>
                      <a:r>
                        <a:rPr lang="vi-VN" dirty="0"/>
                        <a:t>ư</a:t>
                      </a:r>
                      <a:r>
                        <a:rPr lang="en-US" dirty="0"/>
                        <a:t>u đang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hiển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diện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vi-VN" dirty="0"/>
                        <a:t>ư</a:t>
                      </a:r>
                      <a:r>
                        <a:rPr lang="en-US" dirty="0"/>
                        <a:t>u đ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ợc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91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58994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1463585" y="2571750"/>
            <a:ext cx="6392897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303481436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4.1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86B43-36E8-4DBC-A42F-E24CCF98E92C}"/>
              </a:ext>
            </a:extLst>
          </p:cNvPr>
          <p:cNvSpPr/>
          <p:nvPr/>
        </p:nvSpPr>
        <p:spPr>
          <a:xfrm>
            <a:off x="173422" y="1447118"/>
            <a:ext cx="4787460" cy="245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31948-8847-4426-8A77-889FC3CC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82" y="966951"/>
            <a:ext cx="3250557" cy="36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8430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4.2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7B80A-363E-4C44-84DB-7C820CC45C8F}"/>
              </a:ext>
            </a:extLst>
          </p:cNvPr>
          <p:cNvSpPr/>
          <p:nvPr/>
        </p:nvSpPr>
        <p:spPr>
          <a:xfrm>
            <a:off x="1460939" y="1556493"/>
            <a:ext cx="6222122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bố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thẩm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mỹ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ợc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tệp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lúc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80939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3141" name="Google Shape;3141;p69"/>
          <p:cNvSpPr txBox="1">
            <a:spLocks noGrp="1"/>
          </p:cNvSpPr>
          <p:nvPr>
            <p:ph type="subTitle" idx="1"/>
          </p:nvPr>
        </p:nvSpPr>
        <p:spPr>
          <a:xfrm>
            <a:off x="231227" y="2603948"/>
            <a:ext cx="9238593" cy="648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r>
              <a:rPr lang="vi-VN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PHẦN MỀM DỰA TRÊN MÃ NGUỒN MỞ</a:t>
            </a:r>
            <a:endParaRPr lang="vi-VN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42" name="Google Shape;3142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3" name="Google Shape;3143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4" name="Google Shape;3144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5" name="Google Shape;3145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6" name="Google Shape;3146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7" name="Google Shape;3147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8" name="Google Shape;3148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9" name="Google Shape;3149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0" name="Google Shape;3150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51" name="Google Shape;3151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056459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</a:t>
            </a:r>
            <a:r>
              <a:rPr lang="en-US" dirty="0"/>
              <a:t>ỚI THIỆU THÀNH VIÊN NHÓM 10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43609" y="123357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82054" y="3592999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1001411" y="238063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877208" y="3658299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820966" y="1298877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877208" y="244593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2066218" y="3722199"/>
            <a:ext cx="3488499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HOÀNG VĂN THÀNH</a:t>
            </a:r>
            <a:endParaRPr sz="20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2066218" y="1362777"/>
            <a:ext cx="389314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TRỊNH BẢO KIÊN	</a:t>
            </a:r>
            <a:endParaRPr sz="20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2066218" y="2509838"/>
            <a:ext cx="3169666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HOÀNG QUANG VINH</a:t>
            </a:r>
            <a:endParaRPr sz="2000" dirty="0"/>
          </a:p>
        </p:txBody>
      </p:sp>
      <p:sp>
        <p:nvSpPr>
          <p:cNvPr id="42" name="Google Shape;2162;p40">
            <a:extLst>
              <a:ext uri="{FF2B5EF4-FFF2-40B4-BE49-F238E27FC236}">
                <a16:creationId xmlns:a16="http://schemas.microsoft.com/office/drawing/2014/main" id="{DB369115-0290-42BA-8688-A77A30814342}"/>
              </a:ext>
            </a:extLst>
          </p:cNvPr>
          <p:cNvSpPr txBox="1">
            <a:spLocks/>
          </p:cNvSpPr>
          <p:nvPr/>
        </p:nvSpPr>
        <p:spPr>
          <a:xfrm>
            <a:off x="5061666" y="1360389"/>
            <a:ext cx="389314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dirty="0"/>
              <a:t>MSV:2020604877	</a:t>
            </a:r>
          </a:p>
        </p:txBody>
      </p:sp>
      <p:sp>
        <p:nvSpPr>
          <p:cNvPr id="43" name="Google Shape;2162;p40">
            <a:extLst>
              <a:ext uri="{FF2B5EF4-FFF2-40B4-BE49-F238E27FC236}">
                <a16:creationId xmlns:a16="http://schemas.microsoft.com/office/drawing/2014/main" id="{FF643FEB-1257-4767-A091-3CFB53BA9A4D}"/>
              </a:ext>
            </a:extLst>
          </p:cNvPr>
          <p:cNvSpPr txBox="1">
            <a:spLocks/>
          </p:cNvSpPr>
          <p:nvPr/>
        </p:nvSpPr>
        <p:spPr>
          <a:xfrm>
            <a:off x="5061666" y="2509838"/>
            <a:ext cx="389314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dirty="0"/>
              <a:t>MSV:2020604215	</a:t>
            </a:r>
          </a:p>
        </p:txBody>
      </p:sp>
      <p:sp>
        <p:nvSpPr>
          <p:cNvPr id="44" name="Google Shape;2162;p40">
            <a:extLst>
              <a:ext uri="{FF2B5EF4-FFF2-40B4-BE49-F238E27FC236}">
                <a16:creationId xmlns:a16="http://schemas.microsoft.com/office/drawing/2014/main" id="{2C83F22B-4DDE-4DDA-9168-65517D62852A}"/>
              </a:ext>
            </a:extLst>
          </p:cNvPr>
          <p:cNvSpPr txBox="1">
            <a:spLocks/>
          </p:cNvSpPr>
          <p:nvPr/>
        </p:nvSpPr>
        <p:spPr>
          <a:xfrm>
            <a:off x="5061666" y="3722199"/>
            <a:ext cx="389314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dirty="0"/>
              <a:t>MSV:2020607935	</a:t>
            </a:r>
          </a:p>
        </p:txBody>
      </p:sp>
    </p:spTree>
    <p:extLst>
      <p:ext uri="{BB962C8B-B14F-4D97-AF65-F5344CB8AC3E}">
        <p14:creationId xmlns:p14="http://schemas.microsoft.com/office/powerpoint/2010/main" val="75521173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NỘI DUNG THUYẾT TRÌNH</a:t>
            </a:r>
          </a:p>
        </p:txBody>
      </p:sp>
      <p:pic>
        <p:nvPicPr>
          <p:cNvPr id="2144" name="Google Shape;2144;p40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856404" y="434877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844203" y="108143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846993" y="3216132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845763" y="214878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720000" y="440067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04</a:t>
            </a:r>
            <a:endParaRPr sz="20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721560" y="328143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721560" y="114673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721560" y="221408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1812140" y="4464578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endParaRPr sz="2000"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1812140" y="3373789"/>
            <a:ext cx="6653894" cy="508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Ý t</a:t>
            </a:r>
            <a:r>
              <a:rPr lang="vi-VN" sz="2000" dirty="0"/>
              <a:t>ư</a:t>
            </a:r>
            <a:r>
              <a:rPr lang="en-US" sz="2000" dirty="0" err="1"/>
              <a:t>ởng</a:t>
            </a:r>
            <a:r>
              <a:rPr lang="en-US" sz="2000" dirty="0"/>
              <a:t> </a:t>
            </a: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tiến</a:t>
            </a:r>
            <a:r>
              <a:rPr lang="en-US" sz="2000" dirty="0"/>
              <a:t>,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gốc</a:t>
            </a:r>
            <a:endParaRPr sz="20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809020" y="1121020"/>
            <a:ext cx="4368034" cy="629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</a:t>
            </a:r>
            <a:r>
              <a:rPr lang="en-US" sz="2000" dirty="0" err="1"/>
              <a:t>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viện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endParaRPr sz="20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1812140" y="2479770"/>
            <a:ext cx="691670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gốc</a:t>
            </a:r>
            <a:endParaRPr sz="2000" dirty="0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1463585" y="2571750"/>
            <a:ext cx="6902649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vi-VN" sz="2800" dirty="0"/>
              <a:t>GIỚI THIỆU CÁC THƯ VIỆN SỬ DỤNG</a:t>
            </a:r>
          </a:p>
        </p:txBody>
      </p:sp>
    </p:spTree>
    <p:extLst>
      <p:ext uri="{BB962C8B-B14F-4D97-AF65-F5344CB8AC3E}">
        <p14:creationId xmlns:p14="http://schemas.microsoft.com/office/powerpoint/2010/main" val="60242512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1.1. OPENCV</a:t>
            </a:r>
          </a:p>
        </p:txBody>
      </p:sp>
      <p:pic>
        <p:nvPicPr>
          <p:cNvPr id="1026" name="Picture 2" descr="OpenCV – Kiến Tạo Tương Lai | Code | Linux | Network | Security">
            <a:extLst>
              <a:ext uri="{FF2B5EF4-FFF2-40B4-BE49-F238E27FC236}">
                <a16:creationId xmlns:a16="http://schemas.microsoft.com/office/drawing/2014/main" id="{5F2B95F6-6050-422F-8616-9C8EC072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78" y="1599339"/>
            <a:ext cx="2721522" cy="24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E0002D-5C1D-48FA-8C60-885E076FDB75}"/>
              </a:ext>
            </a:extLst>
          </p:cNvPr>
          <p:cNvSpPr/>
          <p:nvPr/>
        </p:nvSpPr>
        <p:spPr>
          <a:xfrm>
            <a:off x="-58056" y="866231"/>
            <a:ext cx="6698342" cy="4032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20">
              <a:lnSpc>
                <a:spcPct val="107000"/>
              </a:lnSpc>
              <a:spcAft>
                <a:spcPts val="8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OpenCV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video. </a:t>
            </a:r>
          </a:p>
          <a:p>
            <a:pPr marL="502920">
              <a:lnSpc>
                <a:spcPct val="107000"/>
              </a:lnSpc>
              <a:spcAft>
                <a:spcPts val="8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vi-VN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8867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Video/ I/O </a:t>
            </a:r>
          </a:p>
          <a:p>
            <a:pPr marL="78867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vật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78867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Geometry-based monocular 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stereo computer vision Computational photography (</a:t>
            </a:r>
            <a:r>
              <a:rPr lang="en-US" sz="2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photo, video, </a:t>
            </a:r>
            <a:r>
              <a:rPr lang="en-US" sz="21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superres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8867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&amp; clustering</a:t>
            </a:r>
          </a:p>
        </p:txBody>
      </p:sp>
      <p:sp>
        <p:nvSpPr>
          <p:cNvPr id="33" name="Google Shape;2186;p43">
            <a:extLst>
              <a:ext uri="{FF2B5EF4-FFF2-40B4-BE49-F238E27FC236}">
                <a16:creationId xmlns:a16="http://schemas.microsoft.com/office/drawing/2014/main" id="{B83100BF-772F-4D10-B118-3BC0FEF4E6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980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1.2. PIL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4F4A-DE65-4E58-83A9-DD71B01CFFB8}"/>
              </a:ext>
            </a:extLst>
          </p:cNvPr>
          <p:cNvSpPr/>
          <p:nvPr/>
        </p:nvSpPr>
        <p:spPr>
          <a:xfrm>
            <a:off x="239486" y="1524441"/>
            <a:ext cx="441459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Python.</a:t>
            </a:r>
          </a:p>
          <a:p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GUI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100" dirty="0"/>
          </a:p>
        </p:txBody>
      </p:sp>
      <p:pic>
        <p:nvPicPr>
          <p:cNvPr id="3074" name="Picture 2" descr="GitHub - python-pillow/Pillow: Python Imaging Library (Fork)">
            <a:extLst>
              <a:ext uri="{FF2B5EF4-FFF2-40B4-BE49-F238E27FC236}">
                <a16:creationId xmlns:a16="http://schemas.microsoft.com/office/drawing/2014/main" id="{7E7805B8-2092-43EF-9E00-2FFD03B9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8559"/>
            <a:ext cx="4332514" cy="21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186;p43">
            <a:extLst>
              <a:ext uri="{FF2B5EF4-FFF2-40B4-BE49-F238E27FC236}">
                <a16:creationId xmlns:a16="http://schemas.microsoft.com/office/drawing/2014/main" id="{9DCCC1A9-8D57-4C3E-80D1-9457C19C42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7291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1.3.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50" name="Picture 2" descr="Lập trình phần mềm với Python Tkinter">
            <a:extLst>
              <a:ext uri="{FF2B5EF4-FFF2-40B4-BE49-F238E27FC236}">
                <a16:creationId xmlns:a16="http://schemas.microsoft.com/office/drawing/2014/main" id="{3FDC7EAC-DEC8-4CAF-896A-CC3EAF73A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08" y="1543389"/>
            <a:ext cx="3656392" cy="2056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65D026-82CC-44DB-895F-D121D3EFAD82}"/>
              </a:ext>
            </a:extLst>
          </p:cNvPr>
          <p:cNvSpPr/>
          <p:nvPr/>
        </p:nvSpPr>
        <p:spPr>
          <a:xfrm>
            <a:off x="-101602" y="1225076"/>
            <a:ext cx="5602516" cy="3173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20">
              <a:lnSpc>
                <a:spcPct val="107000"/>
              </a:lnSpc>
            </a:pP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Tkinter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mô-đun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sẵn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GUI.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Tkinter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spc="10" dirty="0" err="1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100" kern="100" spc="10" dirty="0">
                <a:solidFill>
                  <a:srgbClr val="2732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8867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sổ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hộp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endParaRPr lang="en-US" sz="21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8867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GUI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endParaRPr lang="en-US" sz="21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8867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GUI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lệnh</a:t>
            </a:r>
            <a:endParaRPr lang="en-US" sz="21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8867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tùy</a:t>
            </a:r>
            <a:r>
              <a:rPr lang="en-US" sz="21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endParaRPr lang="en-US" sz="21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8867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mẫu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GUI</a:t>
            </a:r>
          </a:p>
        </p:txBody>
      </p:sp>
    </p:spTree>
    <p:extLst>
      <p:ext uri="{BB962C8B-B14F-4D97-AF65-F5344CB8AC3E}">
        <p14:creationId xmlns:p14="http://schemas.microsoft.com/office/powerpoint/2010/main" val="279249628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subTitle" idx="1"/>
          </p:nvPr>
        </p:nvSpPr>
        <p:spPr>
          <a:xfrm>
            <a:off x="2646000" y="336465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87" name="Google Shape;2187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1463585" y="2571750"/>
            <a:ext cx="6902649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vi-VN" sz="2800" dirty="0"/>
              <a:t>PHÂN TÍCH THUẬT TOÁN ĐƯỢC SỬ DỤNG</a:t>
            </a:r>
            <a:r>
              <a:rPr lang="en-US" sz="2800" dirty="0"/>
              <a:t> TRONG MÃ NGUỒN MỞ GỐC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31500235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86;p43">
            <a:extLst>
              <a:ext uri="{FF2B5EF4-FFF2-40B4-BE49-F238E27FC236}">
                <a16:creationId xmlns:a16="http://schemas.microsoft.com/office/drawing/2014/main" id="{DD143765-1F5F-47FD-9FB8-A3B1CE3BA1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12885" y="4467260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</a:rPr>
              <a:t>Nhóm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 10</a:t>
            </a:r>
            <a:endParaRPr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4CAB3-8F8C-4169-9A85-9BBE9D8356DD}"/>
              </a:ext>
            </a:extLst>
          </p:cNvPr>
          <p:cNvSpPr/>
          <p:nvPr/>
        </p:nvSpPr>
        <p:spPr>
          <a:xfrm>
            <a:off x="665482" y="2172331"/>
            <a:ext cx="1661304" cy="8828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Video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3D34E1D-4482-4E9C-8E8A-4BD9E5DA372A}"/>
              </a:ext>
            </a:extLst>
          </p:cNvPr>
          <p:cNvSpPr/>
          <p:nvPr/>
        </p:nvSpPr>
        <p:spPr>
          <a:xfrm>
            <a:off x="2346473" y="2354316"/>
            <a:ext cx="1177159" cy="515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F4A99-23E1-4E49-A336-051368D47A7A}"/>
              </a:ext>
            </a:extLst>
          </p:cNvPr>
          <p:cNvSpPr/>
          <p:nvPr/>
        </p:nvSpPr>
        <p:spPr>
          <a:xfrm>
            <a:off x="6438755" y="2173303"/>
            <a:ext cx="1906457" cy="9047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 Video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EAC43C6-A778-4345-8B40-15A71D9F9C73}"/>
              </a:ext>
            </a:extLst>
          </p:cNvPr>
          <p:cNvSpPr/>
          <p:nvPr/>
        </p:nvSpPr>
        <p:spPr>
          <a:xfrm>
            <a:off x="5229481" y="2354316"/>
            <a:ext cx="1177159" cy="548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A50EF7-266B-4EE5-B771-92D5DBFA06EF}"/>
              </a:ext>
            </a:extLst>
          </p:cNvPr>
          <p:cNvSpPr/>
          <p:nvPr/>
        </p:nvSpPr>
        <p:spPr>
          <a:xfrm>
            <a:off x="3536061" y="2065280"/>
            <a:ext cx="1661304" cy="1012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Tách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biên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Canny</a:t>
            </a:r>
          </a:p>
        </p:txBody>
      </p:sp>
      <p:sp>
        <p:nvSpPr>
          <p:cNvPr id="12" name="Google Shape;2141;p40">
            <a:extLst>
              <a:ext uri="{FF2B5EF4-FFF2-40B4-BE49-F238E27FC236}">
                <a16:creationId xmlns:a16="http://schemas.microsoft.com/office/drawing/2014/main" id="{3CD5FC5F-EAFE-4118-A48E-C9DD5D6BE2AF}"/>
              </a:ext>
            </a:extLst>
          </p:cNvPr>
          <p:cNvSpPr txBox="1">
            <a:spLocks/>
          </p:cNvSpPr>
          <p:nvPr/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7274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630B"/>
      </a:dk2>
      <a:lt2>
        <a:srgbClr val="77C63D"/>
      </a:lt2>
      <a:accent1>
        <a:srgbClr val="77C63D"/>
      </a:accent1>
      <a:accent2>
        <a:srgbClr val="A8B2D7"/>
      </a:accent2>
      <a:accent3>
        <a:srgbClr val="9FE8B1"/>
      </a:accent3>
      <a:accent4>
        <a:srgbClr val="9EDCDA"/>
      </a:accent4>
      <a:accent5>
        <a:srgbClr val="7F7DC4"/>
      </a:accent5>
      <a:accent6>
        <a:srgbClr val="75DC6F"/>
      </a:accent6>
      <a:hlink>
        <a:srgbClr val="0763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771</Words>
  <Application>Microsoft Office PowerPoint</Application>
  <PresentationFormat>On-screen Show (16:9)</PresentationFormat>
  <Paragraphs>134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Fira Sans Extra Condensed Medium</vt:lpstr>
      <vt:lpstr>Overpass Black</vt:lpstr>
      <vt:lpstr>Arial</vt:lpstr>
      <vt:lpstr>Wingdings</vt:lpstr>
      <vt:lpstr>Open Sans SemiBold</vt:lpstr>
      <vt:lpstr>Tahoma</vt:lpstr>
      <vt:lpstr>Open Sans</vt:lpstr>
      <vt:lpstr>Aqua Marketing Plan by Slidego</vt:lpstr>
      <vt:lpstr>THIẾT KẾ ỨNG DỤNG TÁCH BIÊN ẢNH</vt:lpstr>
      <vt:lpstr>GIỚI THIỆU THÀNH VIÊN NHÓM 10</vt:lpstr>
      <vt:lpstr>NỘI DUNG THUYẾT TRÌNH</vt:lpstr>
      <vt:lpstr>01</vt:lpstr>
      <vt:lpstr>1.1. OPENCV</vt:lpstr>
      <vt:lpstr>1.2. PIL</vt:lpstr>
      <vt:lpstr>1.3. Tkinter</vt:lpstr>
      <vt:lpstr>02</vt:lpstr>
      <vt:lpstr>PowerPoint Presentation</vt:lpstr>
      <vt:lpstr>03</vt:lpstr>
      <vt:lpstr>3.1 Ý tưởng cải tiến, phát triển</vt:lpstr>
      <vt:lpstr>PowerPoint Presentation</vt:lpstr>
      <vt:lpstr>3.3 Kiểm thử ứng dụng</vt:lpstr>
      <vt:lpstr>3.3 Kiểm thử ứng dụng</vt:lpstr>
      <vt:lpstr>04</vt:lpstr>
      <vt:lpstr>4.1 Kết quả đạt được</vt:lpstr>
      <vt:lpstr>4.2 Hạn chế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CẤU THÀNH VI PHẠM PHÁP LUẬT</dc:title>
  <cp:lastModifiedBy>Kiên Trịnh Bảo</cp:lastModifiedBy>
  <cp:revision>39</cp:revision>
  <dcterms:modified xsi:type="dcterms:W3CDTF">2023-12-26T04:51:23Z</dcterms:modified>
</cp:coreProperties>
</file>